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8125531c8b4e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229f3159dc4158"/>
  </p:sldMasterIdLst>
  <p:sldIdLst>
    <p:sldId xmlns:r="http://schemas.openxmlformats.org/officeDocument/2006/relationships" id="256" r:id="R8b5a56aadd574abc"/>
    <p:sldId xmlns:r="http://schemas.openxmlformats.org/officeDocument/2006/relationships" id="257" r:id="Rb958efd0a3924515"/>
    <p:sldId xmlns:r="http://schemas.openxmlformats.org/officeDocument/2006/relationships" id="258" r:id="Rb2c4b9ad68fd4d93"/>
    <p:sldId xmlns:r="http://schemas.openxmlformats.org/officeDocument/2006/relationships" id="259" r:id="R91f0fbaf8ee04842"/>
    <p:sldId xmlns:r="http://schemas.openxmlformats.org/officeDocument/2006/relationships" id="260" r:id="R08c52a2f916748c6"/>
    <p:sldId xmlns:r="http://schemas.openxmlformats.org/officeDocument/2006/relationships" id="261" r:id="R79b55615690441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229f3159dc4158" /><Relationship Type="http://schemas.openxmlformats.org/officeDocument/2006/relationships/slide" Target="/ppt/slides/slide1.xml" Id="R8b5a56aadd574abc" /><Relationship Type="http://schemas.openxmlformats.org/officeDocument/2006/relationships/slide" Target="/ppt/slides/slide2.xml" Id="Rb958efd0a3924515" /><Relationship Type="http://schemas.openxmlformats.org/officeDocument/2006/relationships/slide" Target="/ppt/slides/slide3.xml" Id="Rb2c4b9ad68fd4d93" /><Relationship Type="http://schemas.openxmlformats.org/officeDocument/2006/relationships/slide" Target="/ppt/slides/slide4.xml" Id="R91f0fbaf8ee04842" /><Relationship Type="http://schemas.openxmlformats.org/officeDocument/2006/relationships/slide" Target="/ppt/slides/slide5.xml" Id="R08c52a2f916748c6" /><Relationship Type="http://schemas.openxmlformats.org/officeDocument/2006/relationships/slide" Target="/ppt/slides/slide6.xml" Id="R79b55615690441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bbcb87b03745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5822e62d54031" /><Relationship Type="http://schemas.openxmlformats.org/officeDocument/2006/relationships/theme" Target="/ppt/slideMasters/theme/theme1.xml" Id="Rd7d16f4d92684d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45822e62d540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3972e8fb942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e1a43522744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2c0c25c294b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73183847343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d9e25fb6242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268d2d9c44c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NOME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Stårrvegen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3830 Ulefoss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94 42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984 861 826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NOME REGNSKAP AS</a:t>
            </a:r>
          </a:p>
        </p:txBody>
      </p:sp>
    </p:spTree>
  </p:cSld>
  <p:clrMapOvr>
    <a:masterClrMapping xmlns:a="http://schemas.openxmlformats.org/drawingml/2006/main"/>
  </p:clrMapOvr>
</p:sld>
</file>