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fef480e94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372a6157f4072"/>
  </p:sldMasterIdLst>
  <p:sldIdLst>
    <p:sldId xmlns:r="http://schemas.openxmlformats.org/officeDocument/2006/relationships" id="256" r:id="R9c1c6f8b591a4c42"/>
    <p:sldId xmlns:r="http://schemas.openxmlformats.org/officeDocument/2006/relationships" id="257" r:id="R26ae75a5473f463a"/>
    <p:sldId xmlns:r="http://schemas.openxmlformats.org/officeDocument/2006/relationships" id="258" r:id="Rf42d007be5ad40cd"/>
    <p:sldId xmlns:r="http://schemas.openxmlformats.org/officeDocument/2006/relationships" id="259" r:id="R72cf862f57ee44d4"/>
    <p:sldId xmlns:r="http://schemas.openxmlformats.org/officeDocument/2006/relationships" id="260" r:id="Ra8db30929b0440d2"/>
    <p:sldId xmlns:r="http://schemas.openxmlformats.org/officeDocument/2006/relationships" id="261" r:id="R2c741ba0a91f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372a6157f4072" /><Relationship Type="http://schemas.openxmlformats.org/officeDocument/2006/relationships/slide" Target="/ppt/slides/slide1.xml" Id="R9c1c6f8b591a4c42" /><Relationship Type="http://schemas.openxmlformats.org/officeDocument/2006/relationships/slide" Target="/ppt/slides/slide2.xml" Id="R26ae75a5473f463a" /><Relationship Type="http://schemas.openxmlformats.org/officeDocument/2006/relationships/slide" Target="/ppt/slides/slide3.xml" Id="Rf42d007be5ad40cd" /><Relationship Type="http://schemas.openxmlformats.org/officeDocument/2006/relationships/slide" Target="/ppt/slides/slide4.xml" Id="R72cf862f57ee44d4" /><Relationship Type="http://schemas.openxmlformats.org/officeDocument/2006/relationships/slide" Target="/ppt/slides/slide5.xml" Id="Ra8db30929b0440d2" /><Relationship Type="http://schemas.openxmlformats.org/officeDocument/2006/relationships/slide" Target="/ppt/slides/slide6.xml" Id="R2c741ba0a91f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79e9939f8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d113fa3a49b7" /><Relationship Type="http://schemas.openxmlformats.org/officeDocument/2006/relationships/theme" Target="/ppt/slideMasters/theme/theme1.xml" Id="Rc9d9179ad90d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3d113fa3a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ea500604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fbab2d88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659b093c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989eb8b4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1ea195a06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452590f4b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3 610 914 475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1 740 638 896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1 740 177 775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25 408 456 414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27 759 334 635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