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59d5aa29a042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fdb80c07724431"/>
  </p:sldMasterIdLst>
  <p:sldIdLst>
    <p:sldId xmlns:r="http://schemas.openxmlformats.org/officeDocument/2006/relationships" id="256" r:id="R55060ed3feda4a6b"/>
    <p:sldId xmlns:r="http://schemas.openxmlformats.org/officeDocument/2006/relationships" id="257" r:id="Rf3e882504e2e478a"/>
    <p:sldId xmlns:r="http://schemas.openxmlformats.org/officeDocument/2006/relationships" id="258" r:id="R16b54b1ee8f54777"/>
    <p:sldId xmlns:r="http://schemas.openxmlformats.org/officeDocument/2006/relationships" id="259" r:id="Rff78928c24024558"/>
    <p:sldId xmlns:r="http://schemas.openxmlformats.org/officeDocument/2006/relationships" id="260" r:id="R3dcdbe50f00e4810"/>
    <p:sldId xmlns:r="http://schemas.openxmlformats.org/officeDocument/2006/relationships" id="261" r:id="R8aab72f4dac741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fdb80c07724431" /><Relationship Type="http://schemas.openxmlformats.org/officeDocument/2006/relationships/slide" Target="/ppt/slides/slide1.xml" Id="R55060ed3feda4a6b" /><Relationship Type="http://schemas.openxmlformats.org/officeDocument/2006/relationships/slide" Target="/ppt/slides/slide2.xml" Id="Rf3e882504e2e478a" /><Relationship Type="http://schemas.openxmlformats.org/officeDocument/2006/relationships/slide" Target="/ppt/slides/slide3.xml" Id="R16b54b1ee8f54777" /><Relationship Type="http://schemas.openxmlformats.org/officeDocument/2006/relationships/slide" Target="/ppt/slides/slide4.xml" Id="Rff78928c24024558" /><Relationship Type="http://schemas.openxmlformats.org/officeDocument/2006/relationships/slide" Target="/ppt/slides/slide5.xml" Id="R3dcdbe50f00e4810" /><Relationship Type="http://schemas.openxmlformats.org/officeDocument/2006/relationships/slide" Target="/ppt/slides/slide6.xml" Id="R8aab72f4dac741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62c65662c44c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3f6ae1de74639" /><Relationship Type="http://schemas.openxmlformats.org/officeDocument/2006/relationships/theme" Target="/ppt/slideMasters/theme/theme1.xml" Id="Rfa3a81b7742244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d3f6ae1de746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7ed9cf5304d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4b881499448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6d9d3b40041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1b074e3e444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8a2d8c17b44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0bee2a06a4a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DNB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DNB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DNB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DNB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DNB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DNB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Slottsgate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post@sparebankstiftelsen.no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www.sparebankstiftelsen.no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984 853 971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DNB</a:t>
            </a:r>
          </a:p>
        </p:txBody>
      </p:sp>
    </p:spTree>
  </p:cSld>
  <p:clrMapOvr>
    <a:masterClrMapping xmlns:a="http://schemas.openxmlformats.org/drawingml/2006/main"/>
  </p:clrMapOvr>
</p:sld>
</file>