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884fd4331c40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a22c7f5a534246"/>
  </p:sldMasterIdLst>
  <p:sldIdLst>
    <p:sldId xmlns:r="http://schemas.openxmlformats.org/officeDocument/2006/relationships" id="256" r:id="R097a5995f07a43cf"/>
    <p:sldId xmlns:r="http://schemas.openxmlformats.org/officeDocument/2006/relationships" id="257" r:id="R3670d19ec6c2491c"/>
    <p:sldId xmlns:r="http://schemas.openxmlformats.org/officeDocument/2006/relationships" id="258" r:id="Rde37ab3d5a2a4d40"/>
    <p:sldId xmlns:r="http://schemas.openxmlformats.org/officeDocument/2006/relationships" id="259" r:id="R06f7895b0e5b44af"/>
    <p:sldId xmlns:r="http://schemas.openxmlformats.org/officeDocument/2006/relationships" id="260" r:id="R374f8996a28b41a4"/>
    <p:sldId xmlns:r="http://schemas.openxmlformats.org/officeDocument/2006/relationships" id="261" r:id="Ra4213f6ea9ee4e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a22c7f5a534246" /><Relationship Type="http://schemas.openxmlformats.org/officeDocument/2006/relationships/slide" Target="/ppt/slides/slide1.xml" Id="R097a5995f07a43cf" /><Relationship Type="http://schemas.openxmlformats.org/officeDocument/2006/relationships/slide" Target="/ppt/slides/slide2.xml" Id="R3670d19ec6c2491c" /><Relationship Type="http://schemas.openxmlformats.org/officeDocument/2006/relationships/slide" Target="/ppt/slides/slide3.xml" Id="Rde37ab3d5a2a4d40" /><Relationship Type="http://schemas.openxmlformats.org/officeDocument/2006/relationships/slide" Target="/ppt/slides/slide4.xml" Id="R06f7895b0e5b44af" /><Relationship Type="http://schemas.openxmlformats.org/officeDocument/2006/relationships/slide" Target="/ppt/slides/slide5.xml" Id="R374f8996a28b41a4" /><Relationship Type="http://schemas.openxmlformats.org/officeDocument/2006/relationships/slide" Target="/ppt/slides/slide6.xml" Id="Ra4213f6ea9ee4e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fd7a6c9bf4e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936709baf451e" /><Relationship Type="http://schemas.openxmlformats.org/officeDocument/2006/relationships/theme" Target="/ppt/slideMasters/theme/theme1.xml" Id="R0e04fccd2e994f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b936709baf45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c52a009e14e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c4f868c5842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39e649dd444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d8893976d4c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72ca684c64a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88504d79643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BANK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DNB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984 851 006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