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1f0e00c82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58906c411449f"/>
  </p:sldMasterIdLst>
  <p:sldIdLst>
    <p:sldId xmlns:r="http://schemas.openxmlformats.org/officeDocument/2006/relationships" id="256" r:id="Red3850afddf949ab"/>
    <p:sldId xmlns:r="http://schemas.openxmlformats.org/officeDocument/2006/relationships" id="257" r:id="R24a17d3aa6c24854"/>
    <p:sldId xmlns:r="http://schemas.openxmlformats.org/officeDocument/2006/relationships" id="258" r:id="R733c4d08de8448a6"/>
    <p:sldId xmlns:r="http://schemas.openxmlformats.org/officeDocument/2006/relationships" id="259" r:id="R7e81e9290d214203"/>
    <p:sldId xmlns:r="http://schemas.openxmlformats.org/officeDocument/2006/relationships" id="260" r:id="R7471132387b743c4"/>
    <p:sldId xmlns:r="http://schemas.openxmlformats.org/officeDocument/2006/relationships" id="261" r:id="R10e55883930d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58906c411449f" /><Relationship Type="http://schemas.openxmlformats.org/officeDocument/2006/relationships/slide" Target="/ppt/slides/slide1.xml" Id="Red3850afddf949ab" /><Relationship Type="http://schemas.openxmlformats.org/officeDocument/2006/relationships/slide" Target="/ppt/slides/slide2.xml" Id="R24a17d3aa6c24854" /><Relationship Type="http://schemas.openxmlformats.org/officeDocument/2006/relationships/slide" Target="/ppt/slides/slide3.xml" Id="R733c4d08de8448a6" /><Relationship Type="http://schemas.openxmlformats.org/officeDocument/2006/relationships/slide" Target="/ppt/slides/slide4.xml" Id="R7e81e9290d214203" /><Relationship Type="http://schemas.openxmlformats.org/officeDocument/2006/relationships/slide" Target="/ppt/slides/slide5.xml" Id="R7471132387b743c4" /><Relationship Type="http://schemas.openxmlformats.org/officeDocument/2006/relationships/slide" Target="/ppt/slides/slide6.xml" Id="R10e55883930d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ee2310236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82e95ce44746" /><Relationship Type="http://schemas.openxmlformats.org/officeDocument/2006/relationships/theme" Target="/ppt/slideMasters/theme/theme1.xml" Id="R1af0bbb99563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a82e95ce4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18807308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99d0f41943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ee4568038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82d5634cf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5a1e5ba6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a99ed7dd44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