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3815f79eb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64ba6075f4d24"/>
  </p:sldMasterIdLst>
  <p:sldIdLst>
    <p:sldId xmlns:r="http://schemas.openxmlformats.org/officeDocument/2006/relationships" id="256" r:id="R12c773f38bc74fd1"/>
    <p:sldId xmlns:r="http://schemas.openxmlformats.org/officeDocument/2006/relationships" id="257" r:id="R36196c1d012a4b18"/>
    <p:sldId xmlns:r="http://schemas.openxmlformats.org/officeDocument/2006/relationships" id="258" r:id="R3d0a52eac6ef422d"/>
    <p:sldId xmlns:r="http://schemas.openxmlformats.org/officeDocument/2006/relationships" id="259" r:id="R7feec90c98cd4f83"/>
    <p:sldId xmlns:r="http://schemas.openxmlformats.org/officeDocument/2006/relationships" id="260" r:id="Rcb7e4156acf9409a"/>
    <p:sldId xmlns:r="http://schemas.openxmlformats.org/officeDocument/2006/relationships" id="261" r:id="Rd9699b125d88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64ba6075f4d24" /><Relationship Type="http://schemas.openxmlformats.org/officeDocument/2006/relationships/slide" Target="/ppt/slides/slide1.xml" Id="R12c773f38bc74fd1" /><Relationship Type="http://schemas.openxmlformats.org/officeDocument/2006/relationships/slide" Target="/ppt/slides/slide2.xml" Id="R36196c1d012a4b18" /><Relationship Type="http://schemas.openxmlformats.org/officeDocument/2006/relationships/slide" Target="/ppt/slides/slide3.xml" Id="R3d0a52eac6ef422d" /><Relationship Type="http://schemas.openxmlformats.org/officeDocument/2006/relationships/slide" Target="/ppt/slides/slide4.xml" Id="R7feec90c98cd4f83" /><Relationship Type="http://schemas.openxmlformats.org/officeDocument/2006/relationships/slide" Target="/ppt/slides/slide5.xml" Id="Rcb7e4156acf9409a" /><Relationship Type="http://schemas.openxmlformats.org/officeDocument/2006/relationships/slide" Target="/ppt/slides/slide6.xml" Id="Rd9699b125d88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9209e964c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a48c684e451f" /><Relationship Type="http://schemas.openxmlformats.org/officeDocument/2006/relationships/theme" Target="/ppt/slideMasters/theme/theme1.xml" Id="Rf3ba60dff953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fa48c684e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2482672a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06c70033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2798858e0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f165c1f90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e61faaa6e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616c475c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