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b6ef45f2d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1a07652d664257"/>
  </p:sldMasterIdLst>
  <p:sldIdLst>
    <p:sldId xmlns:r="http://schemas.openxmlformats.org/officeDocument/2006/relationships" id="256" r:id="R41225e2e245347b5"/>
    <p:sldId xmlns:r="http://schemas.openxmlformats.org/officeDocument/2006/relationships" id="257" r:id="R8a12d8fbf5df4198"/>
    <p:sldId xmlns:r="http://schemas.openxmlformats.org/officeDocument/2006/relationships" id="258" r:id="Rabd3c9a56be240cc"/>
    <p:sldId xmlns:r="http://schemas.openxmlformats.org/officeDocument/2006/relationships" id="259" r:id="R190ca9e8f0ea4f86"/>
    <p:sldId xmlns:r="http://schemas.openxmlformats.org/officeDocument/2006/relationships" id="260" r:id="R258b7e6d87444dd4"/>
    <p:sldId xmlns:r="http://schemas.openxmlformats.org/officeDocument/2006/relationships" id="261" r:id="R93196671f6c2445c"/>
    <p:sldId xmlns:r="http://schemas.openxmlformats.org/officeDocument/2006/relationships" id="262" r:id="R765b70287d2844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a07652d664257" /><Relationship Type="http://schemas.openxmlformats.org/officeDocument/2006/relationships/slide" Target="/ppt/slides/slide1.xml" Id="R41225e2e245347b5" /><Relationship Type="http://schemas.openxmlformats.org/officeDocument/2006/relationships/slide" Target="/ppt/slides/slide2.xml" Id="R8a12d8fbf5df4198" /><Relationship Type="http://schemas.openxmlformats.org/officeDocument/2006/relationships/slide" Target="/ppt/slides/slide3.xml" Id="Rabd3c9a56be240cc" /><Relationship Type="http://schemas.openxmlformats.org/officeDocument/2006/relationships/slide" Target="/ppt/slides/slide4.xml" Id="R190ca9e8f0ea4f86" /><Relationship Type="http://schemas.openxmlformats.org/officeDocument/2006/relationships/slide" Target="/ppt/slides/slide5.xml" Id="R258b7e6d87444dd4" /><Relationship Type="http://schemas.openxmlformats.org/officeDocument/2006/relationships/slide" Target="/ppt/slides/slide6.xml" Id="R93196671f6c2445c" /><Relationship Type="http://schemas.openxmlformats.org/officeDocument/2006/relationships/slide" Target="/ppt/slides/slide7.xml" Id="R765b70287d2844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172af0c603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14ae01e54052" /><Relationship Type="http://schemas.openxmlformats.org/officeDocument/2006/relationships/theme" Target="/ppt/slideMasters/theme/theme1.xml" Id="R7fa1b5112d92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014ae01e5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fe101972d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f3971a0b34b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a37882a6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4184187c3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0a2aaedbe4d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47b244edf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66cfa086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−529 115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8 157 587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 ATLE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Fløvegen 707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984 818 769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 FINANS AS</a:t>
            </a:r>
          </a:p>
        </p:txBody>
      </p:sp>
    </p:spTree>
  </p:cSld>
  <p:clrMapOvr>
    <a:masterClrMapping xmlns:a="http://schemas.openxmlformats.org/drawingml/2006/main"/>
  </p:clrMapOvr>
</p:sld>
</file>