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4ba6c5c6a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f08bcf7694118"/>
  </p:sldMasterIdLst>
  <p:sldIdLst>
    <p:sldId xmlns:r="http://schemas.openxmlformats.org/officeDocument/2006/relationships" id="256" r:id="R7d40c9291b24499d"/>
    <p:sldId xmlns:r="http://schemas.openxmlformats.org/officeDocument/2006/relationships" id="257" r:id="R00e9a23aad344f5a"/>
    <p:sldId xmlns:r="http://schemas.openxmlformats.org/officeDocument/2006/relationships" id="258" r:id="R5137162c1be446e0"/>
    <p:sldId xmlns:r="http://schemas.openxmlformats.org/officeDocument/2006/relationships" id="259" r:id="R5263718b1cc14f13"/>
    <p:sldId xmlns:r="http://schemas.openxmlformats.org/officeDocument/2006/relationships" id="260" r:id="R8dde4e97d1af4cd4"/>
    <p:sldId xmlns:r="http://schemas.openxmlformats.org/officeDocument/2006/relationships" id="261" r:id="Rbb90c55310ef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f08bcf7694118" /><Relationship Type="http://schemas.openxmlformats.org/officeDocument/2006/relationships/slide" Target="/ppt/slides/slide1.xml" Id="R7d40c9291b24499d" /><Relationship Type="http://schemas.openxmlformats.org/officeDocument/2006/relationships/slide" Target="/ppt/slides/slide2.xml" Id="R00e9a23aad344f5a" /><Relationship Type="http://schemas.openxmlformats.org/officeDocument/2006/relationships/slide" Target="/ppt/slides/slide3.xml" Id="R5137162c1be446e0" /><Relationship Type="http://schemas.openxmlformats.org/officeDocument/2006/relationships/slide" Target="/ppt/slides/slide4.xml" Id="R5263718b1cc14f13" /><Relationship Type="http://schemas.openxmlformats.org/officeDocument/2006/relationships/slide" Target="/ppt/slides/slide5.xml" Id="R8dde4e97d1af4cd4" /><Relationship Type="http://schemas.openxmlformats.org/officeDocument/2006/relationships/slide" Target="/ppt/slides/slide6.xml" Id="Rbb90c55310ef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05a47c686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e7a4613749b6" /><Relationship Type="http://schemas.openxmlformats.org/officeDocument/2006/relationships/theme" Target="/ppt/slideMasters/theme/theme1.xml" Id="R6268a3b2e66c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ae7a46137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081c8285b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50816b1dd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65d50233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759aef11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7f64a0cc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3c68d15c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