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7ae0123c4b47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75a64338244e32"/>
  </p:sldMasterIdLst>
  <p:sldIdLst>
    <p:sldId xmlns:r="http://schemas.openxmlformats.org/officeDocument/2006/relationships" id="256" r:id="R09f35b5b7eab4696"/>
    <p:sldId xmlns:r="http://schemas.openxmlformats.org/officeDocument/2006/relationships" id="257" r:id="R84f364eade8b4180"/>
    <p:sldId xmlns:r="http://schemas.openxmlformats.org/officeDocument/2006/relationships" id="258" r:id="R4c32371a532b42bf"/>
    <p:sldId xmlns:r="http://schemas.openxmlformats.org/officeDocument/2006/relationships" id="259" r:id="Rd157ce3e1175421a"/>
    <p:sldId xmlns:r="http://schemas.openxmlformats.org/officeDocument/2006/relationships" id="260" r:id="R3df9eecca70544be"/>
    <p:sldId xmlns:r="http://schemas.openxmlformats.org/officeDocument/2006/relationships" id="261" r:id="R3c58d2ce6f9a4a32"/>
    <p:sldId xmlns:r="http://schemas.openxmlformats.org/officeDocument/2006/relationships" id="262" r:id="R7805a08ad12946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75a64338244e32" /><Relationship Type="http://schemas.openxmlformats.org/officeDocument/2006/relationships/slide" Target="/ppt/slides/slide1.xml" Id="R09f35b5b7eab4696" /><Relationship Type="http://schemas.openxmlformats.org/officeDocument/2006/relationships/slide" Target="/ppt/slides/slide2.xml" Id="R84f364eade8b4180" /><Relationship Type="http://schemas.openxmlformats.org/officeDocument/2006/relationships/slide" Target="/ppt/slides/slide3.xml" Id="R4c32371a532b42bf" /><Relationship Type="http://schemas.openxmlformats.org/officeDocument/2006/relationships/slide" Target="/ppt/slides/slide4.xml" Id="Rd157ce3e1175421a" /><Relationship Type="http://schemas.openxmlformats.org/officeDocument/2006/relationships/slide" Target="/ppt/slides/slide5.xml" Id="R3df9eecca70544be" /><Relationship Type="http://schemas.openxmlformats.org/officeDocument/2006/relationships/slide" Target="/ppt/slides/slide6.xml" Id="R3c58d2ce6f9a4a32" /><Relationship Type="http://schemas.openxmlformats.org/officeDocument/2006/relationships/slide" Target="/ppt/slides/slide7.xml" Id="R7805a08ad12946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101b85bc5542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890fb993e4e97" /><Relationship Type="http://schemas.openxmlformats.org/officeDocument/2006/relationships/theme" Target="/ppt/slideMasters/theme/theme1.xml" Id="Rcf4d34b5e59844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8890fb993e4e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83501ff5e4e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251c829434b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3f00304d047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7c5939ce941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25c932b6a46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05fe8f06c4f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df8bb7e6a49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MULTITEK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MULTITEK AS ble etablert [år] og holder til i Breistein.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4 223 356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4 235 874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RASMUSSEN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Breisteinvegen 174B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5111 Breistein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19 48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frank@compute.no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www.compute.no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984 748 469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MULTITEK AS</a:t>
            </a:r>
          </a:p>
        </p:txBody>
      </p:sp>
    </p:spTree>
  </p:cSld>
  <p:clrMapOvr>
    <a:masterClrMapping xmlns:a="http://schemas.openxmlformats.org/drawingml/2006/main"/>
  </p:clrMapOvr>
</p:sld>
</file>