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21c387bde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2185e3e2f4a59"/>
  </p:sldMasterIdLst>
  <p:sldIdLst>
    <p:sldId xmlns:r="http://schemas.openxmlformats.org/officeDocument/2006/relationships" id="256" r:id="R9ca64463f6ad4a09"/>
    <p:sldId xmlns:r="http://schemas.openxmlformats.org/officeDocument/2006/relationships" id="257" r:id="R986cb485d4004dbe"/>
    <p:sldId xmlns:r="http://schemas.openxmlformats.org/officeDocument/2006/relationships" id="258" r:id="Rfcafb48b55b14b6f"/>
    <p:sldId xmlns:r="http://schemas.openxmlformats.org/officeDocument/2006/relationships" id="259" r:id="R6e0827637bc54b74"/>
    <p:sldId xmlns:r="http://schemas.openxmlformats.org/officeDocument/2006/relationships" id="260" r:id="R24f2b6820974468a"/>
    <p:sldId xmlns:r="http://schemas.openxmlformats.org/officeDocument/2006/relationships" id="261" r:id="R36b3c310318f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2185e3e2f4a59" /><Relationship Type="http://schemas.openxmlformats.org/officeDocument/2006/relationships/slide" Target="/ppt/slides/slide1.xml" Id="R9ca64463f6ad4a09" /><Relationship Type="http://schemas.openxmlformats.org/officeDocument/2006/relationships/slide" Target="/ppt/slides/slide2.xml" Id="R986cb485d4004dbe" /><Relationship Type="http://schemas.openxmlformats.org/officeDocument/2006/relationships/slide" Target="/ppt/slides/slide3.xml" Id="Rfcafb48b55b14b6f" /><Relationship Type="http://schemas.openxmlformats.org/officeDocument/2006/relationships/slide" Target="/ppt/slides/slide4.xml" Id="R6e0827637bc54b74" /><Relationship Type="http://schemas.openxmlformats.org/officeDocument/2006/relationships/slide" Target="/ppt/slides/slide5.xml" Id="R24f2b6820974468a" /><Relationship Type="http://schemas.openxmlformats.org/officeDocument/2006/relationships/slide" Target="/ppt/slides/slide6.xml" Id="R36b3c310318f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a43f7d766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81f958ecd4e55" /><Relationship Type="http://schemas.openxmlformats.org/officeDocument/2006/relationships/theme" Target="/ppt/slideMasters/theme/theme1.xml" Id="R10ed9e45cf23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81f958ecd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8748cd328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f67f9a96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3b016bd7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82b63089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8e5f155a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94cf3030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