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602b11337440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d5bd1284984758"/>
  </p:sldMasterIdLst>
  <p:sldIdLst>
    <p:sldId xmlns:r="http://schemas.openxmlformats.org/officeDocument/2006/relationships" id="256" r:id="R223fc87c7aca48c6"/>
    <p:sldId xmlns:r="http://schemas.openxmlformats.org/officeDocument/2006/relationships" id="257" r:id="R57a8596800fe490a"/>
    <p:sldId xmlns:r="http://schemas.openxmlformats.org/officeDocument/2006/relationships" id="258" r:id="R42ad619598b24ba8"/>
    <p:sldId xmlns:r="http://schemas.openxmlformats.org/officeDocument/2006/relationships" id="259" r:id="Rf6c9994461e5452e"/>
    <p:sldId xmlns:r="http://schemas.openxmlformats.org/officeDocument/2006/relationships" id="260" r:id="R505a865096314106"/>
    <p:sldId xmlns:r="http://schemas.openxmlformats.org/officeDocument/2006/relationships" id="261" r:id="R717300469b714cb5"/>
    <p:sldId xmlns:r="http://schemas.openxmlformats.org/officeDocument/2006/relationships" id="262" r:id="R2f079552a43f45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d5bd1284984758" /><Relationship Type="http://schemas.openxmlformats.org/officeDocument/2006/relationships/slide" Target="/ppt/slides/slide1.xml" Id="R223fc87c7aca48c6" /><Relationship Type="http://schemas.openxmlformats.org/officeDocument/2006/relationships/slide" Target="/ppt/slides/slide2.xml" Id="R57a8596800fe490a" /><Relationship Type="http://schemas.openxmlformats.org/officeDocument/2006/relationships/slide" Target="/ppt/slides/slide3.xml" Id="R42ad619598b24ba8" /><Relationship Type="http://schemas.openxmlformats.org/officeDocument/2006/relationships/slide" Target="/ppt/slides/slide4.xml" Id="Rf6c9994461e5452e" /><Relationship Type="http://schemas.openxmlformats.org/officeDocument/2006/relationships/slide" Target="/ppt/slides/slide5.xml" Id="R505a865096314106" /><Relationship Type="http://schemas.openxmlformats.org/officeDocument/2006/relationships/slide" Target="/ppt/slides/slide6.xml" Id="R717300469b714cb5" /><Relationship Type="http://schemas.openxmlformats.org/officeDocument/2006/relationships/slide" Target="/ppt/slides/slide7.xml" Id="R2f079552a43f45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e64d26d40b41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99f52d74d4c1c" /><Relationship Type="http://schemas.openxmlformats.org/officeDocument/2006/relationships/theme" Target="/ppt/slideMasters/theme/theme1.xml" Id="Rac3964a40a784a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399f52d74d4c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d5a9f75dc47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9ffc7be0147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f65c5cefd46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c21735d304c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49aff45d240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8d0ea347e4d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d26f224c948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SVERRE ROALD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ROALD AS ble etablert [år] og holder til i Vigra.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51 015 550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481 629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133 955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19 304 587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29 886 802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EIGEDOM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Gjøsund, Nørestranda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6040 Vigra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18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post@roald.no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www.roald.no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984 747 039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ROALD AS</a:t>
            </a:r>
          </a:p>
        </p:txBody>
      </p:sp>
    </p:spTree>
  </p:cSld>
  <p:clrMapOvr>
    <a:masterClrMapping xmlns:a="http://schemas.openxmlformats.org/drawingml/2006/main"/>
  </p:clrMapOvr>
</p:sld>
</file>