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a3d678bc104e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8ee6a2bae148c4"/>
  </p:sldMasterIdLst>
  <p:sldIdLst>
    <p:sldId xmlns:r="http://schemas.openxmlformats.org/officeDocument/2006/relationships" id="256" r:id="Ref8dd43b02814687"/>
    <p:sldId xmlns:r="http://schemas.openxmlformats.org/officeDocument/2006/relationships" id="257" r:id="R817e2e2003634fbc"/>
    <p:sldId xmlns:r="http://schemas.openxmlformats.org/officeDocument/2006/relationships" id="258" r:id="R261947a49b8e48b5"/>
    <p:sldId xmlns:r="http://schemas.openxmlformats.org/officeDocument/2006/relationships" id="259" r:id="R3d77c9f9de014319"/>
    <p:sldId xmlns:r="http://schemas.openxmlformats.org/officeDocument/2006/relationships" id="260" r:id="R78fa9632568c4831"/>
    <p:sldId xmlns:r="http://schemas.openxmlformats.org/officeDocument/2006/relationships" id="261" r:id="R36cd24f0f7824738"/>
    <p:sldId xmlns:r="http://schemas.openxmlformats.org/officeDocument/2006/relationships" id="262" r:id="Rae83a54adb704d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8ee6a2bae148c4" /><Relationship Type="http://schemas.openxmlformats.org/officeDocument/2006/relationships/slide" Target="/ppt/slides/slide1.xml" Id="Ref8dd43b02814687" /><Relationship Type="http://schemas.openxmlformats.org/officeDocument/2006/relationships/slide" Target="/ppt/slides/slide2.xml" Id="R817e2e2003634fbc" /><Relationship Type="http://schemas.openxmlformats.org/officeDocument/2006/relationships/slide" Target="/ppt/slides/slide3.xml" Id="R261947a49b8e48b5" /><Relationship Type="http://schemas.openxmlformats.org/officeDocument/2006/relationships/slide" Target="/ppt/slides/slide4.xml" Id="R3d77c9f9de014319" /><Relationship Type="http://schemas.openxmlformats.org/officeDocument/2006/relationships/slide" Target="/ppt/slides/slide5.xml" Id="R78fa9632568c4831" /><Relationship Type="http://schemas.openxmlformats.org/officeDocument/2006/relationships/slide" Target="/ppt/slides/slide6.xml" Id="R36cd24f0f7824738" /><Relationship Type="http://schemas.openxmlformats.org/officeDocument/2006/relationships/slide" Target="/ppt/slides/slide7.xml" Id="Rae83a54adb704d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39a168a59049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bbff08aca4e6f" /><Relationship Type="http://schemas.openxmlformats.org/officeDocument/2006/relationships/theme" Target="/ppt/slideMasters/theme/theme1.xml" Id="R733b5739b43d46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2bbff08aca4e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aaef0c5e94b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391e9dc8446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6854938ee4a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bf4508cf743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74d8b7c0b4a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a8d9a44bc4c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9c06f263b47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ØST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63 347 111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7 204 361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7 303 032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11 232 903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31 475 929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Ringsakervegen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35 96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984 734 387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