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9ea8740f644c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ad9aac85774e3b"/>
  </p:sldMasterIdLst>
  <p:sldIdLst>
    <p:sldId xmlns:r="http://schemas.openxmlformats.org/officeDocument/2006/relationships" id="256" r:id="R92cbb46568134813"/>
    <p:sldId xmlns:r="http://schemas.openxmlformats.org/officeDocument/2006/relationships" id="257" r:id="Re6ed58b82dac43bd"/>
    <p:sldId xmlns:r="http://schemas.openxmlformats.org/officeDocument/2006/relationships" id="258" r:id="R59db5fa627e64159"/>
    <p:sldId xmlns:r="http://schemas.openxmlformats.org/officeDocument/2006/relationships" id="259" r:id="R0c0c8c04a63c4c96"/>
    <p:sldId xmlns:r="http://schemas.openxmlformats.org/officeDocument/2006/relationships" id="260" r:id="Rbe8b1127abef43f4"/>
    <p:sldId xmlns:r="http://schemas.openxmlformats.org/officeDocument/2006/relationships" id="261" r:id="R2856e3bb04834d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ad9aac85774e3b" /><Relationship Type="http://schemas.openxmlformats.org/officeDocument/2006/relationships/slide" Target="/ppt/slides/slide1.xml" Id="R92cbb46568134813" /><Relationship Type="http://schemas.openxmlformats.org/officeDocument/2006/relationships/slide" Target="/ppt/slides/slide2.xml" Id="Re6ed58b82dac43bd" /><Relationship Type="http://schemas.openxmlformats.org/officeDocument/2006/relationships/slide" Target="/ppt/slides/slide3.xml" Id="R59db5fa627e64159" /><Relationship Type="http://schemas.openxmlformats.org/officeDocument/2006/relationships/slide" Target="/ppt/slides/slide4.xml" Id="R0c0c8c04a63c4c96" /><Relationship Type="http://schemas.openxmlformats.org/officeDocument/2006/relationships/slide" Target="/ppt/slides/slide5.xml" Id="Rbe8b1127abef43f4" /><Relationship Type="http://schemas.openxmlformats.org/officeDocument/2006/relationships/slide" Target="/ppt/slides/slide6.xml" Id="R2856e3bb04834d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0e3ece5b6744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9eca764f54451" /><Relationship Type="http://schemas.openxmlformats.org/officeDocument/2006/relationships/theme" Target="/ppt/slideMasters/theme/theme1.xml" Id="R820ac91c8fa147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49eca764f544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c6c3dacc94b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486c5d58f41f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41f05195944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28030245a43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f65717aa541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56b113ab845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FRISIKT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Ringsakervegen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2383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35 96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984 734 387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