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d5a683fcaa4e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968907d186428b"/>
  </p:sldMasterIdLst>
  <p:sldIdLst>
    <p:sldId xmlns:r="http://schemas.openxmlformats.org/officeDocument/2006/relationships" id="256" r:id="R5393ada3a0da4e35"/>
    <p:sldId xmlns:r="http://schemas.openxmlformats.org/officeDocument/2006/relationships" id="257" r:id="R62f00f6909be48ff"/>
    <p:sldId xmlns:r="http://schemas.openxmlformats.org/officeDocument/2006/relationships" id="258" r:id="R9701e15450554fe9"/>
    <p:sldId xmlns:r="http://schemas.openxmlformats.org/officeDocument/2006/relationships" id="259" r:id="R2bf96aac90984c70"/>
    <p:sldId xmlns:r="http://schemas.openxmlformats.org/officeDocument/2006/relationships" id="260" r:id="R6244059a65c04d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968907d186428b" /><Relationship Type="http://schemas.openxmlformats.org/officeDocument/2006/relationships/slide" Target="/ppt/slides/slide1.xml" Id="R5393ada3a0da4e35" /><Relationship Type="http://schemas.openxmlformats.org/officeDocument/2006/relationships/slide" Target="/ppt/slides/slide2.xml" Id="R62f00f6909be48ff" /><Relationship Type="http://schemas.openxmlformats.org/officeDocument/2006/relationships/slide" Target="/ppt/slides/slide3.xml" Id="R9701e15450554fe9" /><Relationship Type="http://schemas.openxmlformats.org/officeDocument/2006/relationships/slide" Target="/ppt/slides/slide4.xml" Id="R2bf96aac90984c70" /><Relationship Type="http://schemas.openxmlformats.org/officeDocument/2006/relationships/slide" Target="/ppt/slides/slide5.xml" Id="R6244059a65c04d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db61887ab4f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4145a0a6f4094" /><Relationship Type="http://schemas.openxmlformats.org/officeDocument/2006/relationships/theme" Target="/ppt/slideMasters/theme/theme1.xml" Id="Rab8c83457e1744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4145a0a6f40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6d8f58334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6e03112334e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81fa30b6948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cabcdbf2d48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97e150108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ODD WILLY HAMMERSTAD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ODD WILLY HAMMERSTAD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ODD WILLY HAMMERSTAD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ODD WILLY HAMMERSTAD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ODD WILLY HAMMERSTAD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ODD WILLY HAMMERSTAD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Narvebrøten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61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odwill@online.no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984 725 876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ODD WILLY HAMMERSTAD</a:t>
            </a:r>
          </a:p>
        </p:txBody>
      </p:sp>
    </p:spTree>
  </p:cSld>
  <p:clrMapOvr>
    <a:masterClrMapping xmlns:a="http://schemas.openxmlformats.org/drawingml/2006/main"/>
  </p:clrMapOvr>
</p:sld>
</file>