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e9c44e97e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aeb9580bb45c7"/>
  </p:sldMasterIdLst>
  <p:sldIdLst>
    <p:sldId xmlns:r="http://schemas.openxmlformats.org/officeDocument/2006/relationships" id="256" r:id="R77dfe5ff30374184"/>
    <p:sldId xmlns:r="http://schemas.openxmlformats.org/officeDocument/2006/relationships" id="257" r:id="R23815c8e3d88473a"/>
    <p:sldId xmlns:r="http://schemas.openxmlformats.org/officeDocument/2006/relationships" id="258" r:id="R3ce4d18a74ac4fb1"/>
    <p:sldId xmlns:r="http://schemas.openxmlformats.org/officeDocument/2006/relationships" id="259" r:id="Ra210e73806264d23"/>
    <p:sldId xmlns:r="http://schemas.openxmlformats.org/officeDocument/2006/relationships" id="260" r:id="R65bd665721be41ef"/>
    <p:sldId xmlns:r="http://schemas.openxmlformats.org/officeDocument/2006/relationships" id="261" r:id="Rcf39a2a7bf404b11"/>
    <p:sldId xmlns:r="http://schemas.openxmlformats.org/officeDocument/2006/relationships" id="262" r:id="Ra37bff89788b44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aeb9580bb45c7" /><Relationship Type="http://schemas.openxmlformats.org/officeDocument/2006/relationships/slide" Target="/ppt/slides/slide1.xml" Id="R77dfe5ff30374184" /><Relationship Type="http://schemas.openxmlformats.org/officeDocument/2006/relationships/slide" Target="/ppt/slides/slide2.xml" Id="R23815c8e3d88473a" /><Relationship Type="http://schemas.openxmlformats.org/officeDocument/2006/relationships/slide" Target="/ppt/slides/slide3.xml" Id="R3ce4d18a74ac4fb1" /><Relationship Type="http://schemas.openxmlformats.org/officeDocument/2006/relationships/slide" Target="/ppt/slides/slide4.xml" Id="Ra210e73806264d23" /><Relationship Type="http://schemas.openxmlformats.org/officeDocument/2006/relationships/slide" Target="/ppt/slides/slide5.xml" Id="R65bd665721be41ef" /><Relationship Type="http://schemas.openxmlformats.org/officeDocument/2006/relationships/slide" Target="/ppt/slides/slide6.xml" Id="Rcf39a2a7bf404b11" /><Relationship Type="http://schemas.openxmlformats.org/officeDocument/2006/relationships/slide" Target="/ppt/slides/slide7.xml" Id="Ra37bff89788b44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e2e20bcdd4a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673dbc6f402a" /><Relationship Type="http://schemas.openxmlformats.org/officeDocument/2006/relationships/theme" Target="/ppt/slideMasters/theme/theme1.xml" Id="Rb4fb7d8a6b23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e673dbc6f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24172f99e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99b3fd4b8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9de825d0f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62ca14dbf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eb3edeb240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0ca043f99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f0334ec30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EMPERIA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EMPERIA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4 111 652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21 151 792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21 585 899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NORDBY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Nordby, Odalsgata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90 49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984 697 864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