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21774683ac74a9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076d054e88645e5"/>
  </p:sldMasterIdLst>
  <p:sldIdLst>
    <p:sldId xmlns:r="http://schemas.openxmlformats.org/officeDocument/2006/relationships" id="256" r:id="R8075be69d0de4fda"/>
    <p:sldId xmlns:r="http://schemas.openxmlformats.org/officeDocument/2006/relationships" id="257" r:id="R655aeb5109994cac"/>
    <p:sldId xmlns:r="http://schemas.openxmlformats.org/officeDocument/2006/relationships" id="258" r:id="R9df86d67df044a37"/>
    <p:sldId xmlns:r="http://schemas.openxmlformats.org/officeDocument/2006/relationships" id="259" r:id="R9ca72e0f12684e42"/>
    <p:sldId xmlns:r="http://schemas.openxmlformats.org/officeDocument/2006/relationships" id="260" r:id="R9d5083029bf94139"/>
    <p:sldId xmlns:r="http://schemas.openxmlformats.org/officeDocument/2006/relationships" id="261" r:id="R9a6cd691137940f9"/>
    <p:sldId xmlns:r="http://schemas.openxmlformats.org/officeDocument/2006/relationships" id="262" r:id="R63c9f09841cc4f9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076d054e88645e5" /><Relationship Type="http://schemas.openxmlformats.org/officeDocument/2006/relationships/slide" Target="/ppt/slides/slide1.xml" Id="R8075be69d0de4fda" /><Relationship Type="http://schemas.openxmlformats.org/officeDocument/2006/relationships/slide" Target="/ppt/slides/slide2.xml" Id="R655aeb5109994cac" /><Relationship Type="http://schemas.openxmlformats.org/officeDocument/2006/relationships/slide" Target="/ppt/slides/slide3.xml" Id="R9df86d67df044a37" /><Relationship Type="http://schemas.openxmlformats.org/officeDocument/2006/relationships/slide" Target="/ppt/slides/slide4.xml" Id="R9ca72e0f12684e42" /><Relationship Type="http://schemas.openxmlformats.org/officeDocument/2006/relationships/slide" Target="/ppt/slides/slide5.xml" Id="R9d5083029bf94139" /><Relationship Type="http://schemas.openxmlformats.org/officeDocument/2006/relationships/slide" Target="/ppt/slides/slide6.xml" Id="R9a6cd691137940f9" /><Relationship Type="http://schemas.openxmlformats.org/officeDocument/2006/relationships/slide" Target="/ppt/slides/slide7.xml" Id="R63c9f09841cc4f9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4f15ba446d34de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6db42e58864532" /><Relationship Type="http://schemas.openxmlformats.org/officeDocument/2006/relationships/theme" Target="/ppt/slideMasters/theme/theme1.xml" Id="R4cf315df93ff4ca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06db42e5886453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36f3e49f7741e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72ab7ca7cb413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71ad366e7f40b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5e682200994a0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868001cd8b463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1c212077c04f6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fcaf3f4aed4e9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RING EIENDOM OG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RING EIENDOM OG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RING EIENDOM OG INVEST AS ble etablert [år] og holder til i Hønefoss.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RING EIENDOM OG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RING EIENDOM OG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RING EIENDOM OG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10 514 050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153 032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−1 861 557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1 960 726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6 621 607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RING EIENDOM OG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TROND BOYE JØRGENSEN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RING EIENDOM OG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Dronningens gate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3510 Hønefoss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trond@reo.no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www.reo.no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984 680 562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RING EIENDOM OG INVEST AS</a:t>
            </a:r>
          </a:p>
        </p:txBody>
      </p:sp>
    </p:spTree>
  </p:cSld>
  <p:clrMapOvr>
    <a:masterClrMapping xmlns:a="http://schemas.openxmlformats.org/drawingml/2006/main"/>
  </p:clrMapOvr>
</p:sld>
</file>