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82578ffbf348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ae814735c346c0"/>
  </p:sldMasterIdLst>
  <p:sldIdLst>
    <p:sldId xmlns:r="http://schemas.openxmlformats.org/officeDocument/2006/relationships" id="256" r:id="Rcd2480113d3d4a86"/>
    <p:sldId xmlns:r="http://schemas.openxmlformats.org/officeDocument/2006/relationships" id="257" r:id="Re1b3ac3662444b41"/>
    <p:sldId xmlns:r="http://schemas.openxmlformats.org/officeDocument/2006/relationships" id="258" r:id="R32e6fbca018b402d"/>
    <p:sldId xmlns:r="http://schemas.openxmlformats.org/officeDocument/2006/relationships" id="259" r:id="R87269cd6219e41b1"/>
    <p:sldId xmlns:r="http://schemas.openxmlformats.org/officeDocument/2006/relationships" id="260" r:id="Rc698f141046e4691"/>
    <p:sldId xmlns:r="http://schemas.openxmlformats.org/officeDocument/2006/relationships" id="261" r:id="R5816ed5400dc4c60"/>
    <p:sldId xmlns:r="http://schemas.openxmlformats.org/officeDocument/2006/relationships" id="262" r:id="R381b3f9057f647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e814735c346c0" /><Relationship Type="http://schemas.openxmlformats.org/officeDocument/2006/relationships/slide" Target="/ppt/slides/slide1.xml" Id="Rcd2480113d3d4a86" /><Relationship Type="http://schemas.openxmlformats.org/officeDocument/2006/relationships/slide" Target="/ppt/slides/slide2.xml" Id="Re1b3ac3662444b41" /><Relationship Type="http://schemas.openxmlformats.org/officeDocument/2006/relationships/slide" Target="/ppt/slides/slide3.xml" Id="R32e6fbca018b402d" /><Relationship Type="http://schemas.openxmlformats.org/officeDocument/2006/relationships/slide" Target="/ppt/slides/slide4.xml" Id="R87269cd6219e41b1" /><Relationship Type="http://schemas.openxmlformats.org/officeDocument/2006/relationships/slide" Target="/ppt/slides/slide5.xml" Id="Rc698f141046e4691" /><Relationship Type="http://schemas.openxmlformats.org/officeDocument/2006/relationships/slide" Target="/ppt/slides/slide6.xml" Id="R5816ed5400dc4c60" /><Relationship Type="http://schemas.openxmlformats.org/officeDocument/2006/relationships/slide" Target="/ppt/slides/slide7.xml" Id="R381b3f9057f647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259f489e994a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43aed44c04145" /><Relationship Type="http://schemas.openxmlformats.org/officeDocument/2006/relationships/theme" Target="/ppt/slideMasters/theme/theme1.xml" Id="R5f8199d1aaaa48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b43aed44c041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6055cf4d64c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c99a818d141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be0323f3742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e74b613744f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137c59d7f42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f898efa4b4f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f8631787244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DIN REVISOR 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DIN REVISOR TELEMARK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4 892 324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1 521 118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1 219 924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1 030 545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2 367 976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INVESTERINGSGEORG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TORE CHRISTENSEN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Kulltangvegen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3933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93 00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984 669 003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