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3d01896b0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ddb4599c4423d"/>
  </p:sldMasterIdLst>
  <p:sldIdLst>
    <p:sldId xmlns:r="http://schemas.openxmlformats.org/officeDocument/2006/relationships" id="256" r:id="Rfd8161b7a3e04bd9"/>
    <p:sldId xmlns:r="http://schemas.openxmlformats.org/officeDocument/2006/relationships" id="257" r:id="R2a987d9a70d343a2"/>
    <p:sldId xmlns:r="http://schemas.openxmlformats.org/officeDocument/2006/relationships" id="258" r:id="R67e3c9b629a64bb4"/>
    <p:sldId xmlns:r="http://schemas.openxmlformats.org/officeDocument/2006/relationships" id="259" r:id="Rca7dc9e315644b00"/>
    <p:sldId xmlns:r="http://schemas.openxmlformats.org/officeDocument/2006/relationships" id="260" r:id="R83a457cdd58345cc"/>
    <p:sldId xmlns:r="http://schemas.openxmlformats.org/officeDocument/2006/relationships" id="261" r:id="R09251c809a1f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ddb4599c4423d" /><Relationship Type="http://schemas.openxmlformats.org/officeDocument/2006/relationships/slide" Target="/ppt/slides/slide1.xml" Id="Rfd8161b7a3e04bd9" /><Relationship Type="http://schemas.openxmlformats.org/officeDocument/2006/relationships/slide" Target="/ppt/slides/slide2.xml" Id="R2a987d9a70d343a2" /><Relationship Type="http://schemas.openxmlformats.org/officeDocument/2006/relationships/slide" Target="/ppt/slides/slide3.xml" Id="R67e3c9b629a64bb4" /><Relationship Type="http://schemas.openxmlformats.org/officeDocument/2006/relationships/slide" Target="/ppt/slides/slide4.xml" Id="Rca7dc9e315644b00" /><Relationship Type="http://schemas.openxmlformats.org/officeDocument/2006/relationships/slide" Target="/ppt/slides/slide5.xml" Id="R83a457cdd58345cc" /><Relationship Type="http://schemas.openxmlformats.org/officeDocument/2006/relationships/slide" Target="/ppt/slides/slide6.xml" Id="R09251c809a1f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3e8f954a3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0894b1e3b4cd5" /><Relationship Type="http://schemas.openxmlformats.org/officeDocument/2006/relationships/theme" Target="/ppt/slideMasters/theme/theme1.xml" Id="Rf29cadf77ec4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0894b1e3b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9f41daa6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8fc5bce34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2f7dbbad8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76109bdfa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20b909147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43af4bbc4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