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43009a334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330e6da524a57"/>
  </p:sldMasterIdLst>
  <p:sldIdLst>
    <p:sldId xmlns:r="http://schemas.openxmlformats.org/officeDocument/2006/relationships" id="256" r:id="R6a9aba9e8bf44c23"/>
    <p:sldId xmlns:r="http://schemas.openxmlformats.org/officeDocument/2006/relationships" id="257" r:id="R8df7786f98bc4f97"/>
    <p:sldId xmlns:r="http://schemas.openxmlformats.org/officeDocument/2006/relationships" id="258" r:id="Rbbb2fc3a8f8c4cb1"/>
    <p:sldId xmlns:r="http://schemas.openxmlformats.org/officeDocument/2006/relationships" id="259" r:id="Rfb8241ec9db3474e"/>
    <p:sldId xmlns:r="http://schemas.openxmlformats.org/officeDocument/2006/relationships" id="260" r:id="R971580d56b044cf5"/>
    <p:sldId xmlns:r="http://schemas.openxmlformats.org/officeDocument/2006/relationships" id="261" r:id="R2a2c3b788ed74928"/>
    <p:sldId xmlns:r="http://schemas.openxmlformats.org/officeDocument/2006/relationships" id="262" r:id="R369b7bb05e42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330e6da524a57" /><Relationship Type="http://schemas.openxmlformats.org/officeDocument/2006/relationships/slide" Target="/ppt/slides/slide1.xml" Id="R6a9aba9e8bf44c23" /><Relationship Type="http://schemas.openxmlformats.org/officeDocument/2006/relationships/slide" Target="/ppt/slides/slide2.xml" Id="R8df7786f98bc4f97" /><Relationship Type="http://schemas.openxmlformats.org/officeDocument/2006/relationships/slide" Target="/ppt/slides/slide3.xml" Id="Rbbb2fc3a8f8c4cb1" /><Relationship Type="http://schemas.openxmlformats.org/officeDocument/2006/relationships/slide" Target="/ppt/slides/slide4.xml" Id="Rfb8241ec9db3474e" /><Relationship Type="http://schemas.openxmlformats.org/officeDocument/2006/relationships/slide" Target="/ppt/slides/slide5.xml" Id="R971580d56b044cf5" /><Relationship Type="http://schemas.openxmlformats.org/officeDocument/2006/relationships/slide" Target="/ppt/slides/slide6.xml" Id="R2a2c3b788ed74928" /><Relationship Type="http://schemas.openxmlformats.org/officeDocument/2006/relationships/slide" Target="/ppt/slides/slide7.xml" Id="R369b7bb05e42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0e4923611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3cfe1b55d4875" /><Relationship Type="http://schemas.openxmlformats.org/officeDocument/2006/relationships/theme" Target="/ppt/slideMasters/theme/theme1.xml" Id="Ree0e23b74614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3cfe1b55d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e9321cbd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75699477646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c24017d61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b4541690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baa646eb4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8d2c3dbf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e0a802034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