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fb492c28c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731c083844525"/>
  </p:sldMasterIdLst>
  <p:sldIdLst>
    <p:sldId xmlns:r="http://schemas.openxmlformats.org/officeDocument/2006/relationships" id="256" r:id="R1832020a90f245bb"/>
    <p:sldId xmlns:r="http://schemas.openxmlformats.org/officeDocument/2006/relationships" id="257" r:id="Rc13472f4cdc94f60"/>
    <p:sldId xmlns:r="http://schemas.openxmlformats.org/officeDocument/2006/relationships" id="258" r:id="R93985c061c0c4b28"/>
    <p:sldId xmlns:r="http://schemas.openxmlformats.org/officeDocument/2006/relationships" id="259" r:id="R04a9685bff9b4370"/>
    <p:sldId xmlns:r="http://schemas.openxmlformats.org/officeDocument/2006/relationships" id="260" r:id="Rbb98d13efe354667"/>
    <p:sldId xmlns:r="http://schemas.openxmlformats.org/officeDocument/2006/relationships" id="261" r:id="R19e0ff604467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731c083844525" /><Relationship Type="http://schemas.openxmlformats.org/officeDocument/2006/relationships/slide" Target="/ppt/slides/slide1.xml" Id="R1832020a90f245bb" /><Relationship Type="http://schemas.openxmlformats.org/officeDocument/2006/relationships/slide" Target="/ppt/slides/slide2.xml" Id="Rc13472f4cdc94f60" /><Relationship Type="http://schemas.openxmlformats.org/officeDocument/2006/relationships/slide" Target="/ppt/slides/slide3.xml" Id="R93985c061c0c4b28" /><Relationship Type="http://schemas.openxmlformats.org/officeDocument/2006/relationships/slide" Target="/ppt/slides/slide4.xml" Id="R04a9685bff9b4370" /><Relationship Type="http://schemas.openxmlformats.org/officeDocument/2006/relationships/slide" Target="/ppt/slides/slide5.xml" Id="Rbb98d13efe354667" /><Relationship Type="http://schemas.openxmlformats.org/officeDocument/2006/relationships/slide" Target="/ppt/slides/slide6.xml" Id="R19e0ff604467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1e6ba5bde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f7589bc904e30" /><Relationship Type="http://schemas.openxmlformats.org/officeDocument/2006/relationships/theme" Target="/ppt/slideMasters/theme/theme1.xml" Id="R4b8323f01bef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f7589bc90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06412b262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e8648f3a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f95369426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9fb79f7a8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7c08f53ad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e74b3c437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