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0b3c65d194c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59c56a44b4f6b"/>
  </p:sldMasterIdLst>
  <p:sldIdLst>
    <p:sldId xmlns:r="http://schemas.openxmlformats.org/officeDocument/2006/relationships" id="256" r:id="Rbadf8b123a0b41cc"/>
    <p:sldId xmlns:r="http://schemas.openxmlformats.org/officeDocument/2006/relationships" id="257" r:id="Rc9d592e3c7294e21"/>
    <p:sldId xmlns:r="http://schemas.openxmlformats.org/officeDocument/2006/relationships" id="258" r:id="Rb441821c0f7c4a99"/>
    <p:sldId xmlns:r="http://schemas.openxmlformats.org/officeDocument/2006/relationships" id="259" r:id="R4a18111be16d4737"/>
    <p:sldId xmlns:r="http://schemas.openxmlformats.org/officeDocument/2006/relationships" id="260" r:id="R14220bfde07747ac"/>
    <p:sldId xmlns:r="http://schemas.openxmlformats.org/officeDocument/2006/relationships" id="261" r:id="R29f4ba739a5b4a71"/>
    <p:sldId xmlns:r="http://schemas.openxmlformats.org/officeDocument/2006/relationships" id="262" r:id="R52715b346c4a4d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59c56a44b4f6b" /><Relationship Type="http://schemas.openxmlformats.org/officeDocument/2006/relationships/slide" Target="/ppt/slides/slide1.xml" Id="Rbadf8b123a0b41cc" /><Relationship Type="http://schemas.openxmlformats.org/officeDocument/2006/relationships/slide" Target="/ppt/slides/slide2.xml" Id="Rc9d592e3c7294e21" /><Relationship Type="http://schemas.openxmlformats.org/officeDocument/2006/relationships/slide" Target="/ppt/slides/slide3.xml" Id="Rb441821c0f7c4a99" /><Relationship Type="http://schemas.openxmlformats.org/officeDocument/2006/relationships/slide" Target="/ppt/slides/slide4.xml" Id="R4a18111be16d4737" /><Relationship Type="http://schemas.openxmlformats.org/officeDocument/2006/relationships/slide" Target="/ppt/slides/slide5.xml" Id="R14220bfde07747ac" /><Relationship Type="http://schemas.openxmlformats.org/officeDocument/2006/relationships/slide" Target="/ppt/slides/slide6.xml" Id="R29f4ba739a5b4a71" /><Relationship Type="http://schemas.openxmlformats.org/officeDocument/2006/relationships/slide" Target="/ppt/slides/slide7.xml" Id="R52715b346c4a4d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ed062c441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45adb13b74481" /><Relationship Type="http://schemas.openxmlformats.org/officeDocument/2006/relationships/theme" Target="/ppt/slideMasters/theme/theme1.xml" Id="Rf463652341aa43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245adb13b7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2216befb24f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adf7b0c9740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a94358b5442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2c44466d948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cb82b657545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44ce564d44c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84a34da0141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NORDLANDSKRAFT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NORDLANDSKRAFT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20 366 461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−24 707 066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−16 723 893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571 910 161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806 602 841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NORDLAND FYLKESKOMMUNE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Nordland fylkeskommune, Prinsens gate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8005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ahk@nfk.no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NORDLANDSKRAFT AS</a:t>
            </a:r>
          </a:p>
        </p:txBody>
      </p:sp>
    </p:spTree>
  </p:cSld>
  <p:clrMapOvr>
    <a:masterClrMapping xmlns:a="http://schemas.openxmlformats.org/drawingml/2006/main"/>
  </p:clrMapOvr>
</p:sld>
</file>