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5c19aa228642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82d28a4a74a94"/>
  </p:sldMasterIdLst>
  <p:sldIdLst>
    <p:sldId xmlns:r="http://schemas.openxmlformats.org/officeDocument/2006/relationships" id="256" r:id="Rb4f8fb90d80543ab"/>
    <p:sldId xmlns:r="http://schemas.openxmlformats.org/officeDocument/2006/relationships" id="257" r:id="Re382b8ae7d414949"/>
    <p:sldId xmlns:r="http://schemas.openxmlformats.org/officeDocument/2006/relationships" id="258" r:id="Rb76c8cd9458e4b28"/>
    <p:sldId xmlns:r="http://schemas.openxmlformats.org/officeDocument/2006/relationships" id="259" r:id="R6599867fc0e24a9d"/>
    <p:sldId xmlns:r="http://schemas.openxmlformats.org/officeDocument/2006/relationships" id="260" r:id="R70a5c06c87dd498a"/>
    <p:sldId xmlns:r="http://schemas.openxmlformats.org/officeDocument/2006/relationships" id="261" r:id="R46b71c72797e4534"/>
    <p:sldId xmlns:r="http://schemas.openxmlformats.org/officeDocument/2006/relationships" id="262" r:id="Re91be2c5f960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82d28a4a74a94" /><Relationship Type="http://schemas.openxmlformats.org/officeDocument/2006/relationships/slide" Target="/ppt/slides/slide1.xml" Id="Rb4f8fb90d80543ab" /><Relationship Type="http://schemas.openxmlformats.org/officeDocument/2006/relationships/slide" Target="/ppt/slides/slide2.xml" Id="Re382b8ae7d414949" /><Relationship Type="http://schemas.openxmlformats.org/officeDocument/2006/relationships/slide" Target="/ppt/slides/slide3.xml" Id="Rb76c8cd9458e4b28" /><Relationship Type="http://schemas.openxmlformats.org/officeDocument/2006/relationships/slide" Target="/ppt/slides/slide4.xml" Id="R6599867fc0e24a9d" /><Relationship Type="http://schemas.openxmlformats.org/officeDocument/2006/relationships/slide" Target="/ppt/slides/slide5.xml" Id="R70a5c06c87dd498a" /><Relationship Type="http://schemas.openxmlformats.org/officeDocument/2006/relationships/slide" Target="/ppt/slides/slide6.xml" Id="R46b71c72797e4534" /><Relationship Type="http://schemas.openxmlformats.org/officeDocument/2006/relationships/slide" Target="/ppt/slides/slide7.xml" Id="Re91be2c5f960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dbd69f977140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66d12aa03413f" /><Relationship Type="http://schemas.openxmlformats.org/officeDocument/2006/relationships/theme" Target="/ppt/slideMasters/theme/theme1.xml" Id="R4944bdb0e65d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66d12aa03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b8c7ab62645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e3988f7fb4e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7badded9a41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d613f27a849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fd57d66114b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193400400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c6ecec7274f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TOFTEMO TURISTSTASJON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TOFTEMO TURISTSTASJON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20 078 446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18 013 687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20 448 330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HÅKON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LANDHEIM ODA MARIE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00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post@toftemo.no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984 652 372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TOFTEMO TURISTSTASJON AS</a:t>
            </a:r>
          </a:p>
        </p:txBody>
      </p:sp>
    </p:spTree>
  </p:cSld>
  <p:clrMapOvr>
    <a:masterClrMapping xmlns:a="http://schemas.openxmlformats.org/drawingml/2006/main"/>
  </p:clrMapOvr>
</p:sld>
</file>