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f2b27efaf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9b527afbd428c"/>
  </p:sldMasterIdLst>
  <p:sldIdLst>
    <p:sldId xmlns:r="http://schemas.openxmlformats.org/officeDocument/2006/relationships" id="256" r:id="R8f0ebe6445de4ed4"/>
    <p:sldId xmlns:r="http://schemas.openxmlformats.org/officeDocument/2006/relationships" id="257" r:id="Rd3590d7799f2458f"/>
    <p:sldId xmlns:r="http://schemas.openxmlformats.org/officeDocument/2006/relationships" id="258" r:id="Recfdd3cea40a4782"/>
    <p:sldId xmlns:r="http://schemas.openxmlformats.org/officeDocument/2006/relationships" id="259" r:id="R33749d3c35564d3f"/>
    <p:sldId xmlns:r="http://schemas.openxmlformats.org/officeDocument/2006/relationships" id="260" r:id="Ra65dccff7a33459c"/>
    <p:sldId xmlns:r="http://schemas.openxmlformats.org/officeDocument/2006/relationships" id="261" r:id="Rf4568f38d8b74a68"/>
    <p:sldId xmlns:r="http://schemas.openxmlformats.org/officeDocument/2006/relationships" id="262" r:id="Re718a96974b1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9b527afbd428c" /><Relationship Type="http://schemas.openxmlformats.org/officeDocument/2006/relationships/slide" Target="/ppt/slides/slide1.xml" Id="R8f0ebe6445de4ed4" /><Relationship Type="http://schemas.openxmlformats.org/officeDocument/2006/relationships/slide" Target="/ppt/slides/slide2.xml" Id="Rd3590d7799f2458f" /><Relationship Type="http://schemas.openxmlformats.org/officeDocument/2006/relationships/slide" Target="/ppt/slides/slide3.xml" Id="Recfdd3cea40a4782" /><Relationship Type="http://schemas.openxmlformats.org/officeDocument/2006/relationships/slide" Target="/ppt/slides/slide4.xml" Id="R33749d3c35564d3f" /><Relationship Type="http://schemas.openxmlformats.org/officeDocument/2006/relationships/slide" Target="/ppt/slides/slide5.xml" Id="Ra65dccff7a33459c" /><Relationship Type="http://schemas.openxmlformats.org/officeDocument/2006/relationships/slide" Target="/ppt/slides/slide6.xml" Id="Rf4568f38d8b74a68" /><Relationship Type="http://schemas.openxmlformats.org/officeDocument/2006/relationships/slide" Target="/ppt/slides/slide7.xml" Id="Re718a96974b1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a642095eb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9fab021814bbf" /><Relationship Type="http://schemas.openxmlformats.org/officeDocument/2006/relationships/theme" Target="/ppt/slideMasters/theme/theme1.xml" Id="R84ceb0146f29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9fab02181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a93d70eb6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e94abfcdc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bb2285ce0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661490e14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bc672dafb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eb3072895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56eba3dfd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7 752 720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