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b3dc60c084d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8071c630a4f2b"/>
  </p:sldMasterIdLst>
  <p:sldIdLst>
    <p:sldId xmlns:r="http://schemas.openxmlformats.org/officeDocument/2006/relationships" id="256" r:id="R4911e6f2d8324f36"/>
    <p:sldId xmlns:r="http://schemas.openxmlformats.org/officeDocument/2006/relationships" id="257" r:id="R50b0c31eefc54eb2"/>
    <p:sldId xmlns:r="http://schemas.openxmlformats.org/officeDocument/2006/relationships" id="258" r:id="Re541dd344f17420b"/>
    <p:sldId xmlns:r="http://schemas.openxmlformats.org/officeDocument/2006/relationships" id="259" r:id="Rf5100f6fc644446d"/>
    <p:sldId xmlns:r="http://schemas.openxmlformats.org/officeDocument/2006/relationships" id="260" r:id="R5d2089543d1b4a30"/>
    <p:sldId xmlns:r="http://schemas.openxmlformats.org/officeDocument/2006/relationships" id="261" r:id="Rcf7895522fa946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8071c630a4f2b" /><Relationship Type="http://schemas.openxmlformats.org/officeDocument/2006/relationships/slide" Target="/ppt/slides/slide1.xml" Id="R4911e6f2d8324f36" /><Relationship Type="http://schemas.openxmlformats.org/officeDocument/2006/relationships/slide" Target="/ppt/slides/slide2.xml" Id="R50b0c31eefc54eb2" /><Relationship Type="http://schemas.openxmlformats.org/officeDocument/2006/relationships/slide" Target="/ppt/slides/slide3.xml" Id="Re541dd344f17420b" /><Relationship Type="http://schemas.openxmlformats.org/officeDocument/2006/relationships/slide" Target="/ppt/slides/slide4.xml" Id="Rf5100f6fc644446d" /><Relationship Type="http://schemas.openxmlformats.org/officeDocument/2006/relationships/slide" Target="/ppt/slides/slide5.xml" Id="R5d2089543d1b4a30" /><Relationship Type="http://schemas.openxmlformats.org/officeDocument/2006/relationships/slide" Target="/ppt/slides/slide6.xml" Id="Rcf7895522fa946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9fe1d12a5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910b6c5914921" /><Relationship Type="http://schemas.openxmlformats.org/officeDocument/2006/relationships/theme" Target="/ppt/slideMasters/theme/theme1.xml" Id="R55e11f6487f8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910b6c59149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8b8ffd5e5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b1c03b369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d6fd60312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33d7218ae4a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48fbac21247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90503945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85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984 638 531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