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14f965378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d00f4acae45fb"/>
  </p:sldMasterIdLst>
  <p:sldIdLst>
    <p:sldId xmlns:r="http://schemas.openxmlformats.org/officeDocument/2006/relationships" id="256" r:id="R4a129ae9c6ec4242"/>
    <p:sldId xmlns:r="http://schemas.openxmlformats.org/officeDocument/2006/relationships" id="257" r:id="R7f6b2899a7e143bc"/>
    <p:sldId xmlns:r="http://schemas.openxmlformats.org/officeDocument/2006/relationships" id="258" r:id="R40b30392437d4abc"/>
    <p:sldId xmlns:r="http://schemas.openxmlformats.org/officeDocument/2006/relationships" id="259" r:id="Rb3ed68b9d812480f"/>
    <p:sldId xmlns:r="http://schemas.openxmlformats.org/officeDocument/2006/relationships" id="260" r:id="R994ce34f41eb4e75"/>
    <p:sldId xmlns:r="http://schemas.openxmlformats.org/officeDocument/2006/relationships" id="261" r:id="Rdf295337a08a4cde"/>
    <p:sldId xmlns:r="http://schemas.openxmlformats.org/officeDocument/2006/relationships" id="262" r:id="R5147843721de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d00f4acae45fb" /><Relationship Type="http://schemas.openxmlformats.org/officeDocument/2006/relationships/slide" Target="/ppt/slides/slide1.xml" Id="R4a129ae9c6ec4242" /><Relationship Type="http://schemas.openxmlformats.org/officeDocument/2006/relationships/slide" Target="/ppt/slides/slide2.xml" Id="R7f6b2899a7e143bc" /><Relationship Type="http://schemas.openxmlformats.org/officeDocument/2006/relationships/slide" Target="/ppt/slides/slide3.xml" Id="R40b30392437d4abc" /><Relationship Type="http://schemas.openxmlformats.org/officeDocument/2006/relationships/slide" Target="/ppt/slides/slide4.xml" Id="Rb3ed68b9d812480f" /><Relationship Type="http://schemas.openxmlformats.org/officeDocument/2006/relationships/slide" Target="/ppt/slides/slide5.xml" Id="R994ce34f41eb4e75" /><Relationship Type="http://schemas.openxmlformats.org/officeDocument/2006/relationships/slide" Target="/ppt/slides/slide6.xml" Id="Rdf295337a08a4cde" /><Relationship Type="http://schemas.openxmlformats.org/officeDocument/2006/relationships/slide" Target="/ppt/slides/slide7.xml" Id="R5147843721de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c9447e0ac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932daca740f4" /><Relationship Type="http://schemas.openxmlformats.org/officeDocument/2006/relationships/theme" Target="/ppt/slideMasters/theme/theme1.xml" Id="R5978cc15a3ef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6932daca7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a4514975b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21d79db41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38038c193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eb386e353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9e385cfb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7b98ff033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dafeacb2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1 647 551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6 666 527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