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63a836fbb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62bb923304f3b"/>
  </p:sldMasterIdLst>
  <p:sldIdLst>
    <p:sldId xmlns:r="http://schemas.openxmlformats.org/officeDocument/2006/relationships" id="256" r:id="R53885d9f29c74189"/>
    <p:sldId xmlns:r="http://schemas.openxmlformats.org/officeDocument/2006/relationships" id="257" r:id="Ra0ed9dcbe4e34b23"/>
    <p:sldId xmlns:r="http://schemas.openxmlformats.org/officeDocument/2006/relationships" id="258" r:id="R41116a2fb5f341b5"/>
    <p:sldId xmlns:r="http://schemas.openxmlformats.org/officeDocument/2006/relationships" id="259" r:id="Rb87e255c84964d5c"/>
    <p:sldId xmlns:r="http://schemas.openxmlformats.org/officeDocument/2006/relationships" id="260" r:id="R1035a9584fb14734"/>
    <p:sldId xmlns:r="http://schemas.openxmlformats.org/officeDocument/2006/relationships" id="261" r:id="R6289ba203a79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62bb923304f3b" /><Relationship Type="http://schemas.openxmlformats.org/officeDocument/2006/relationships/slide" Target="/ppt/slides/slide1.xml" Id="R53885d9f29c74189" /><Relationship Type="http://schemas.openxmlformats.org/officeDocument/2006/relationships/slide" Target="/ppt/slides/slide2.xml" Id="Ra0ed9dcbe4e34b23" /><Relationship Type="http://schemas.openxmlformats.org/officeDocument/2006/relationships/slide" Target="/ppt/slides/slide3.xml" Id="R41116a2fb5f341b5" /><Relationship Type="http://schemas.openxmlformats.org/officeDocument/2006/relationships/slide" Target="/ppt/slides/slide4.xml" Id="Rb87e255c84964d5c" /><Relationship Type="http://schemas.openxmlformats.org/officeDocument/2006/relationships/slide" Target="/ppt/slides/slide5.xml" Id="R1035a9584fb14734" /><Relationship Type="http://schemas.openxmlformats.org/officeDocument/2006/relationships/slide" Target="/ppt/slides/slide6.xml" Id="R6289ba203a79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1fce8179d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378176fc344ac" /><Relationship Type="http://schemas.openxmlformats.org/officeDocument/2006/relationships/theme" Target="/ppt/slideMasters/theme/theme1.xml" Id="Rcd9fca933016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378176fc3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1409ef43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1da9735c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fccf382f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19f2d7809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ea1481f3f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4421f0788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