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43010035f8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b88b0072a4359"/>
  </p:sldMasterIdLst>
  <p:sldIdLst>
    <p:sldId xmlns:r="http://schemas.openxmlformats.org/officeDocument/2006/relationships" id="256" r:id="Rd34a7cbd200742d6"/>
    <p:sldId xmlns:r="http://schemas.openxmlformats.org/officeDocument/2006/relationships" id="257" r:id="Rbb476959ee2f42e1"/>
    <p:sldId xmlns:r="http://schemas.openxmlformats.org/officeDocument/2006/relationships" id="258" r:id="Rf99f852e5cbd4880"/>
    <p:sldId xmlns:r="http://schemas.openxmlformats.org/officeDocument/2006/relationships" id="259" r:id="Re0e1cbb81bb24592"/>
    <p:sldId xmlns:r="http://schemas.openxmlformats.org/officeDocument/2006/relationships" id="260" r:id="Rf047c8578aea4a3c"/>
    <p:sldId xmlns:r="http://schemas.openxmlformats.org/officeDocument/2006/relationships" id="261" r:id="R0d4b13b1195f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b88b0072a4359" /><Relationship Type="http://schemas.openxmlformats.org/officeDocument/2006/relationships/slide" Target="/ppt/slides/slide1.xml" Id="Rd34a7cbd200742d6" /><Relationship Type="http://schemas.openxmlformats.org/officeDocument/2006/relationships/slide" Target="/ppt/slides/slide2.xml" Id="Rbb476959ee2f42e1" /><Relationship Type="http://schemas.openxmlformats.org/officeDocument/2006/relationships/slide" Target="/ppt/slides/slide3.xml" Id="Rf99f852e5cbd4880" /><Relationship Type="http://schemas.openxmlformats.org/officeDocument/2006/relationships/slide" Target="/ppt/slides/slide4.xml" Id="Re0e1cbb81bb24592" /><Relationship Type="http://schemas.openxmlformats.org/officeDocument/2006/relationships/slide" Target="/ppt/slides/slide5.xml" Id="Rf047c8578aea4a3c" /><Relationship Type="http://schemas.openxmlformats.org/officeDocument/2006/relationships/slide" Target="/ppt/slides/slide6.xml" Id="R0d4b13b1195f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937c2699f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b7e5f53e144cc" /><Relationship Type="http://schemas.openxmlformats.org/officeDocument/2006/relationships/theme" Target="/ppt/slideMasters/theme/theme1.xml" Id="R4e72cd2644d7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b7e5f53e1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4e29059544d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1581928ea46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aa5687b1d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a1c1a77bc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e2066626b41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7267bf26b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GLOBAL II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GLOBAL II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−9 055 537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1 087 556 152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1 089 184 321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