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5e01b0c2f44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10f227f351423d"/>
  </p:sldMasterIdLst>
  <p:sldIdLst>
    <p:sldId xmlns:r="http://schemas.openxmlformats.org/officeDocument/2006/relationships" id="256" r:id="R77bee706acc1494b"/>
    <p:sldId xmlns:r="http://schemas.openxmlformats.org/officeDocument/2006/relationships" id="257" r:id="R629d0f499fcc4973"/>
    <p:sldId xmlns:r="http://schemas.openxmlformats.org/officeDocument/2006/relationships" id="258" r:id="Rc759fa3c50464bc9"/>
    <p:sldId xmlns:r="http://schemas.openxmlformats.org/officeDocument/2006/relationships" id="259" r:id="R8b97f99254b54a55"/>
    <p:sldId xmlns:r="http://schemas.openxmlformats.org/officeDocument/2006/relationships" id="260" r:id="R3c46d730a8814ea7"/>
    <p:sldId xmlns:r="http://schemas.openxmlformats.org/officeDocument/2006/relationships" id="261" r:id="Ra8a7f7304436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10f227f351423d" /><Relationship Type="http://schemas.openxmlformats.org/officeDocument/2006/relationships/slide" Target="/ppt/slides/slide1.xml" Id="R77bee706acc1494b" /><Relationship Type="http://schemas.openxmlformats.org/officeDocument/2006/relationships/slide" Target="/ppt/slides/slide2.xml" Id="R629d0f499fcc4973" /><Relationship Type="http://schemas.openxmlformats.org/officeDocument/2006/relationships/slide" Target="/ppt/slides/slide3.xml" Id="Rc759fa3c50464bc9" /><Relationship Type="http://schemas.openxmlformats.org/officeDocument/2006/relationships/slide" Target="/ppt/slides/slide4.xml" Id="R8b97f99254b54a55" /><Relationship Type="http://schemas.openxmlformats.org/officeDocument/2006/relationships/slide" Target="/ppt/slides/slide5.xml" Id="R3c46d730a8814ea7" /><Relationship Type="http://schemas.openxmlformats.org/officeDocument/2006/relationships/slide" Target="/ppt/slides/slide6.xml" Id="Ra8a7f7304436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e85775df3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a01f2ad6a43a4" /><Relationship Type="http://schemas.openxmlformats.org/officeDocument/2006/relationships/theme" Target="/ppt/slideMasters/theme/theme1.xml" Id="R4028940c41be4d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3a01f2ad6a43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b42cef52e43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416d46423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1e23fda07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3e218a80a45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e3a1aca504b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ebb12c408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GLOBAL III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GLOBAL III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−6 090 720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−8 355 951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986 607 554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988 096 930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