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4380ae94cd4d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a05e536e91494f"/>
  </p:sldMasterIdLst>
  <p:sldIdLst>
    <p:sldId xmlns:r="http://schemas.openxmlformats.org/officeDocument/2006/relationships" id="256" r:id="R2f64acf2d8404b82"/>
    <p:sldId xmlns:r="http://schemas.openxmlformats.org/officeDocument/2006/relationships" id="257" r:id="Ra283814ea4e74302"/>
    <p:sldId xmlns:r="http://schemas.openxmlformats.org/officeDocument/2006/relationships" id="258" r:id="R1baf8733ba324cdb"/>
    <p:sldId xmlns:r="http://schemas.openxmlformats.org/officeDocument/2006/relationships" id="259" r:id="R59b1f98e2cae4cbc"/>
    <p:sldId xmlns:r="http://schemas.openxmlformats.org/officeDocument/2006/relationships" id="260" r:id="R626396de7e1f4d3b"/>
    <p:sldId xmlns:r="http://schemas.openxmlformats.org/officeDocument/2006/relationships" id="261" r:id="Rc1fd52cc122647bf"/>
    <p:sldId xmlns:r="http://schemas.openxmlformats.org/officeDocument/2006/relationships" id="262" r:id="R6716658a56e045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05e536e91494f" /><Relationship Type="http://schemas.openxmlformats.org/officeDocument/2006/relationships/slide" Target="/ppt/slides/slide1.xml" Id="R2f64acf2d8404b82" /><Relationship Type="http://schemas.openxmlformats.org/officeDocument/2006/relationships/slide" Target="/ppt/slides/slide2.xml" Id="Ra283814ea4e74302" /><Relationship Type="http://schemas.openxmlformats.org/officeDocument/2006/relationships/slide" Target="/ppt/slides/slide3.xml" Id="R1baf8733ba324cdb" /><Relationship Type="http://schemas.openxmlformats.org/officeDocument/2006/relationships/slide" Target="/ppt/slides/slide4.xml" Id="R59b1f98e2cae4cbc" /><Relationship Type="http://schemas.openxmlformats.org/officeDocument/2006/relationships/slide" Target="/ppt/slides/slide5.xml" Id="R626396de7e1f4d3b" /><Relationship Type="http://schemas.openxmlformats.org/officeDocument/2006/relationships/slide" Target="/ppt/slides/slide6.xml" Id="Rc1fd52cc122647bf" /><Relationship Type="http://schemas.openxmlformats.org/officeDocument/2006/relationships/slide" Target="/ppt/slides/slide7.xml" Id="R6716658a56e045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86fd1d9af4e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a5691c97b4f25" /><Relationship Type="http://schemas.openxmlformats.org/officeDocument/2006/relationships/theme" Target="/ppt/slideMasters/theme/theme1.xml" Id="R4600fab08e9447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ca5691c97b4f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83dae5a7143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7e116faa042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dce2ec0d048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5093d72dc4c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eb35ecb9a45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deade98d94e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5d452059a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RUDLAND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RUDLAND EIENDOM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−490 816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4 685 024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RUDLAND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984 630 476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