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649fe5322c45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b285c313ab458f"/>
  </p:sldMasterIdLst>
  <p:sldIdLst>
    <p:sldId xmlns:r="http://schemas.openxmlformats.org/officeDocument/2006/relationships" id="256" r:id="R0c8246864f8d4474"/>
    <p:sldId xmlns:r="http://schemas.openxmlformats.org/officeDocument/2006/relationships" id="257" r:id="R20e530c021714883"/>
    <p:sldId xmlns:r="http://schemas.openxmlformats.org/officeDocument/2006/relationships" id="258" r:id="Re2df7c71fe5540b3"/>
    <p:sldId xmlns:r="http://schemas.openxmlformats.org/officeDocument/2006/relationships" id="259" r:id="R8143ddc7685444c5"/>
    <p:sldId xmlns:r="http://schemas.openxmlformats.org/officeDocument/2006/relationships" id="260" r:id="R8b80eb376bd34679"/>
    <p:sldId xmlns:r="http://schemas.openxmlformats.org/officeDocument/2006/relationships" id="261" r:id="Re2de01f74c8143b4"/>
    <p:sldId xmlns:r="http://schemas.openxmlformats.org/officeDocument/2006/relationships" id="262" r:id="R6ac3b6eeab6a49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285c313ab458f" /><Relationship Type="http://schemas.openxmlformats.org/officeDocument/2006/relationships/slide" Target="/ppt/slides/slide1.xml" Id="R0c8246864f8d4474" /><Relationship Type="http://schemas.openxmlformats.org/officeDocument/2006/relationships/slide" Target="/ppt/slides/slide2.xml" Id="R20e530c021714883" /><Relationship Type="http://schemas.openxmlformats.org/officeDocument/2006/relationships/slide" Target="/ppt/slides/slide3.xml" Id="Re2df7c71fe5540b3" /><Relationship Type="http://schemas.openxmlformats.org/officeDocument/2006/relationships/slide" Target="/ppt/slides/slide4.xml" Id="R8143ddc7685444c5" /><Relationship Type="http://schemas.openxmlformats.org/officeDocument/2006/relationships/slide" Target="/ppt/slides/slide5.xml" Id="R8b80eb376bd34679" /><Relationship Type="http://schemas.openxmlformats.org/officeDocument/2006/relationships/slide" Target="/ppt/slides/slide6.xml" Id="Re2de01f74c8143b4" /><Relationship Type="http://schemas.openxmlformats.org/officeDocument/2006/relationships/slide" Target="/ppt/slides/slide7.xml" Id="R6ac3b6eeab6a49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36756260cf49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543f41fb74a0d" /><Relationship Type="http://schemas.openxmlformats.org/officeDocument/2006/relationships/theme" Target="/ppt/slideMasters/theme/theme1.xml" Id="R7c2a5173af5747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3543f41fb74a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801aa710546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2ba5af7a043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5d4c2f05143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cd37e53244d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6d7387f4445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e28aad51646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7e3d9ce6445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SMÅKRAFT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SMÅKRAFT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−21 968 000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405 667 000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916 976 000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ACEH NORWAY 1 B V  –  37,4 %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ACEH NORWAY 2 B V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CAPITAL EUROPEAN HYDROPOWER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GAM FUND GMBH CO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CAPITAL EUROPEAN HYDRO SMÅKR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HYDRO NORWAY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12 73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firma@smaakraft.no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www.smaakraft.no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984 616 155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