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2d5f6bdf4c48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a52da2673641f4"/>
  </p:sldMasterIdLst>
  <p:sldIdLst>
    <p:sldId xmlns:r="http://schemas.openxmlformats.org/officeDocument/2006/relationships" id="256" r:id="Rdefcfdcf958f4aab"/>
    <p:sldId xmlns:r="http://schemas.openxmlformats.org/officeDocument/2006/relationships" id="257" r:id="R0784d73a44d640d6"/>
    <p:sldId xmlns:r="http://schemas.openxmlformats.org/officeDocument/2006/relationships" id="258" r:id="R9b752bfea8e94235"/>
    <p:sldId xmlns:r="http://schemas.openxmlformats.org/officeDocument/2006/relationships" id="259" r:id="Rcde05d37fba74770"/>
    <p:sldId xmlns:r="http://schemas.openxmlformats.org/officeDocument/2006/relationships" id="260" r:id="R2abb63ed19374678"/>
    <p:sldId xmlns:r="http://schemas.openxmlformats.org/officeDocument/2006/relationships" id="261" r:id="R85d24421bf954918"/>
    <p:sldId xmlns:r="http://schemas.openxmlformats.org/officeDocument/2006/relationships" id="262" r:id="Ra5b67255000b4a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a52da2673641f4" /><Relationship Type="http://schemas.openxmlformats.org/officeDocument/2006/relationships/slide" Target="/ppt/slides/slide1.xml" Id="Rdefcfdcf958f4aab" /><Relationship Type="http://schemas.openxmlformats.org/officeDocument/2006/relationships/slide" Target="/ppt/slides/slide2.xml" Id="R0784d73a44d640d6" /><Relationship Type="http://schemas.openxmlformats.org/officeDocument/2006/relationships/slide" Target="/ppt/slides/slide3.xml" Id="R9b752bfea8e94235" /><Relationship Type="http://schemas.openxmlformats.org/officeDocument/2006/relationships/slide" Target="/ppt/slides/slide4.xml" Id="Rcde05d37fba74770" /><Relationship Type="http://schemas.openxmlformats.org/officeDocument/2006/relationships/slide" Target="/ppt/slides/slide5.xml" Id="R2abb63ed19374678" /><Relationship Type="http://schemas.openxmlformats.org/officeDocument/2006/relationships/slide" Target="/ppt/slides/slide6.xml" Id="R85d24421bf954918" /><Relationship Type="http://schemas.openxmlformats.org/officeDocument/2006/relationships/slide" Target="/ppt/slides/slide7.xml" Id="Ra5b67255000b4a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8361b4f5d84f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24305324e45ce" /><Relationship Type="http://schemas.openxmlformats.org/officeDocument/2006/relationships/theme" Target="/ppt/slideMasters/theme/theme1.xml" Id="R29ef893be47648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d24305324e45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ddfe1572b349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1fd6983ca44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0943a54f3343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86dc9b014d4b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548392c9a844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fed0bf12da4c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8895eafbed4d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OSEBERG COMPUTING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OSEBERG COMPUTING AS ble etablert [år] og holder til i Tolvsrød.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922 902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1 702 332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2 502 347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HANNE MYHRA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Morildveien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3154 Tolvsrød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32 90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hanne@oseberg.biz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oseberg.biz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984 608 896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