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e6c14bd5c9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e91b1a88142a7"/>
  </p:sldMasterIdLst>
  <p:sldIdLst>
    <p:sldId xmlns:r="http://schemas.openxmlformats.org/officeDocument/2006/relationships" id="256" r:id="R019b580891a74da5"/>
    <p:sldId xmlns:r="http://schemas.openxmlformats.org/officeDocument/2006/relationships" id="257" r:id="Rf90bd00db95b4668"/>
    <p:sldId xmlns:r="http://schemas.openxmlformats.org/officeDocument/2006/relationships" id="258" r:id="Rafca2b3054ce45aa"/>
    <p:sldId xmlns:r="http://schemas.openxmlformats.org/officeDocument/2006/relationships" id="259" r:id="R312972272d2f4ac9"/>
    <p:sldId xmlns:r="http://schemas.openxmlformats.org/officeDocument/2006/relationships" id="260" r:id="R127d20e672aa49a2"/>
    <p:sldId xmlns:r="http://schemas.openxmlformats.org/officeDocument/2006/relationships" id="261" r:id="Rf9489673c0b1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e91b1a88142a7" /><Relationship Type="http://schemas.openxmlformats.org/officeDocument/2006/relationships/slide" Target="/ppt/slides/slide1.xml" Id="R019b580891a74da5" /><Relationship Type="http://schemas.openxmlformats.org/officeDocument/2006/relationships/slide" Target="/ppt/slides/slide2.xml" Id="Rf90bd00db95b4668" /><Relationship Type="http://schemas.openxmlformats.org/officeDocument/2006/relationships/slide" Target="/ppt/slides/slide3.xml" Id="Rafca2b3054ce45aa" /><Relationship Type="http://schemas.openxmlformats.org/officeDocument/2006/relationships/slide" Target="/ppt/slides/slide4.xml" Id="R312972272d2f4ac9" /><Relationship Type="http://schemas.openxmlformats.org/officeDocument/2006/relationships/slide" Target="/ppt/slides/slide5.xml" Id="R127d20e672aa49a2" /><Relationship Type="http://schemas.openxmlformats.org/officeDocument/2006/relationships/slide" Target="/ppt/slides/slide6.xml" Id="Rf9489673c0b1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94070eaee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ae686540a47dc" /><Relationship Type="http://schemas.openxmlformats.org/officeDocument/2006/relationships/theme" Target="/ppt/slideMasters/theme/theme1.xml" Id="Rc40c59d6ad35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ae686540a47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553269fc2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9c1aa77b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d069b0bd41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3e7234b1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f32a55ad5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4e889ab51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