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b20cbc73a40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35c3318222486d"/>
  </p:sldMasterIdLst>
  <p:sldIdLst>
    <p:sldId xmlns:r="http://schemas.openxmlformats.org/officeDocument/2006/relationships" id="256" r:id="R787ae7b5729549e4"/>
    <p:sldId xmlns:r="http://schemas.openxmlformats.org/officeDocument/2006/relationships" id="257" r:id="Rd5eefb318b4842cd"/>
    <p:sldId xmlns:r="http://schemas.openxmlformats.org/officeDocument/2006/relationships" id="258" r:id="Re157a41d3569411b"/>
    <p:sldId xmlns:r="http://schemas.openxmlformats.org/officeDocument/2006/relationships" id="259" r:id="R9bc9c7129eaf43e3"/>
    <p:sldId xmlns:r="http://schemas.openxmlformats.org/officeDocument/2006/relationships" id="260" r:id="R4668d024c01e42c2"/>
    <p:sldId xmlns:r="http://schemas.openxmlformats.org/officeDocument/2006/relationships" id="261" r:id="R2caf634dc8044864"/>
    <p:sldId xmlns:r="http://schemas.openxmlformats.org/officeDocument/2006/relationships" id="262" r:id="R797881d1363542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35c3318222486d" /><Relationship Type="http://schemas.openxmlformats.org/officeDocument/2006/relationships/slide" Target="/ppt/slides/slide1.xml" Id="R787ae7b5729549e4" /><Relationship Type="http://schemas.openxmlformats.org/officeDocument/2006/relationships/slide" Target="/ppt/slides/slide2.xml" Id="Rd5eefb318b4842cd" /><Relationship Type="http://schemas.openxmlformats.org/officeDocument/2006/relationships/slide" Target="/ppt/slides/slide3.xml" Id="Re157a41d3569411b" /><Relationship Type="http://schemas.openxmlformats.org/officeDocument/2006/relationships/slide" Target="/ppt/slides/slide4.xml" Id="R9bc9c7129eaf43e3" /><Relationship Type="http://schemas.openxmlformats.org/officeDocument/2006/relationships/slide" Target="/ppt/slides/slide5.xml" Id="R4668d024c01e42c2" /><Relationship Type="http://schemas.openxmlformats.org/officeDocument/2006/relationships/slide" Target="/ppt/slides/slide6.xml" Id="R2caf634dc8044864" /><Relationship Type="http://schemas.openxmlformats.org/officeDocument/2006/relationships/slide" Target="/ppt/slides/slide7.xml" Id="R797881d1363542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df227f7cd47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0bfd05f044991" /><Relationship Type="http://schemas.openxmlformats.org/officeDocument/2006/relationships/theme" Target="/ppt/slideMasters/theme/theme1.xml" Id="Rf9d6b4677934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c0bfd05f04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8fbe0de13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9ccc0004b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5df5dd07c43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e7f43273648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69dc9a5994a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8ab71438443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c8adca49b4b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MOBILITY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4 242 000 000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8 343 000 000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AS  –  96,9 %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MI AS  –  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JAN HENRIK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984 599 730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MOBILITY GROUP AS</a:t>
            </a:r>
          </a:p>
        </p:txBody>
      </p:sp>
    </p:spTree>
  </p:cSld>
  <p:clrMapOvr>
    <a:masterClrMapping xmlns:a="http://schemas.openxmlformats.org/drawingml/2006/main"/>
  </p:clrMapOvr>
</p:sld>
</file>