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36b7b9fd84d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10606625142d2"/>
  </p:sldMasterIdLst>
  <p:sldIdLst>
    <p:sldId xmlns:r="http://schemas.openxmlformats.org/officeDocument/2006/relationships" id="256" r:id="R3174916343834709"/>
    <p:sldId xmlns:r="http://schemas.openxmlformats.org/officeDocument/2006/relationships" id="257" r:id="Rf68d52fc1b3a4b79"/>
    <p:sldId xmlns:r="http://schemas.openxmlformats.org/officeDocument/2006/relationships" id="258" r:id="Rbcf33ebba9044bbe"/>
    <p:sldId xmlns:r="http://schemas.openxmlformats.org/officeDocument/2006/relationships" id="259" r:id="R9115b6214b494907"/>
    <p:sldId xmlns:r="http://schemas.openxmlformats.org/officeDocument/2006/relationships" id="260" r:id="R04e88e8fe0c64e4d"/>
    <p:sldId xmlns:r="http://schemas.openxmlformats.org/officeDocument/2006/relationships" id="261" r:id="R7752b9e860ed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10606625142d2" /><Relationship Type="http://schemas.openxmlformats.org/officeDocument/2006/relationships/slide" Target="/ppt/slides/slide1.xml" Id="R3174916343834709" /><Relationship Type="http://schemas.openxmlformats.org/officeDocument/2006/relationships/slide" Target="/ppt/slides/slide2.xml" Id="Rf68d52fc1b3a4b79" /><Relationship Type="http://schemas.openxmlformats.org/officeDocument/2006/relationships/slide" Target="/ppt/slides/slide3.xml" Id="Rbcf33ebba9044bbe" /><Relationship Type="http://schemas.openxmlformats.org/officeDocument/2006/relationships/slide" Target="/ppt/slides/slide4.xml" Id="R9115b6214b494907" /><Relationship Type="http://schemas.openxmlformats.org/officeDocument/2006/relationships/slide" Target="/ppt/slides/slide5.xml" Id="R04e88e8fe0c64e4d" /><Relationship Type="http://schemas.openxmlformats.org/officeDocument/2006/relationships/slide" Target="/ppt/slides/slide6.xml" Id="R7752b9e860ed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72336c24046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9718dd9d0442a" /><Relationship Type="http://schemas.openxmlformats.org/officeDocument/2006/relationships/theme" Target="/ppt/slideMasters/theme/theme1.xml" Id="Rf29c93b2b2f145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9718dd9d044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58d790b20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0b5492811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824196828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0a49bd4e841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2ae8f7148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d16182d4544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984 599 730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