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48a6cc3d9e44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81b0bf0a794a02"/>
  </p:sldMasterIdLst>
  <p:sldIdLst>
    <p:sldId xmlns:r="http://schemas.openxmlformats.org/officeDocument/2006/relationships" id="256" r:id="Re16b8e50b4444734"/>
    <p:sldId xmlns:r="http://schemas.openxmlformats.org/officeDocument/2006/relationships" id="257" r:id="R4f32173d4cc1497e"/>
    <p:sldId xmlns:r="http://schemas.openxmlformats.org/officeDocument/2006/relationships" id="258" r:id="R5ad41e632fad4e8d"/>
    <p:sldId xmlns:r="http://schemas.openxmlformats.org/officeDocument/2006/relationships" id="259" r:id="Ra45db2a1351847cf"/>
    <p:sldId xmlns:r="http://schemas.openxmlformats.org/officeDocument/2006/relationships" id="260" r:id="R605fe88ad4224b96"/>
    <p:sldId xmlns:r="http://schemas.openxmlformats.org/officeDocument/2006/relationships" id="261" r:id="R652c69f17b6b45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1b0bf0a794a02" /><Relationship Type="http://schemas.openxmlformats.org/officeDocument/2006/relationships/slide" Target="/ppt/slides/slide1.xml" Id="Re16b8e50b4444734" /><Relationship Type="http://schemas.openxmlformats.org/officeDocument/2006/relationships/slide" Target="/ppt/slides/slide2.xml" Id="R4f32173d4cc1497e" /><Relationship Type="http://schemas.openxmlformats.org/officeDocument/2006/relationships/slide" Target="/ppt/slides/slide3.xml" Id="R5ad41e632fad4e8d" /><Relationship Type="http://schemas.openxmlformats.org/officeDocument/2006/relationships/slide" Target="/ppt/slides/slide4.xml" Id="Ra45db2a1351847cf" /><Relationship Type="http://schemas.openxmlformats.org/officeDocument/2006/relationships/slide" Target="/ppt/slides/slide5.xml" Id="R605fe88ad4224b96" /><Relationship Type="http://schemas.openxmlformats.org/officeDocument/2006/relationships/slide" Target="/ppt/slides/slide6.xml" Id="R652c69f17b6b45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3b3cffc87948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172f440514083" /><Relationship Type="http://schemas.openxmlformats.org/officeDocument/2006/relationships/theme" Target="/ppt/slideMasters/theme/theme1.xml" Id="Re23a1ca2b1e745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2172f4405140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ce872e97b40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58d3899674a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c20135d014f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809b9e6d54c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2aa30ba3642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3863eab974a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MOBILITY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03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984 599 730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