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6b77031fc841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693f8a9c86484c"/>
  </p:sldMasterIdLst>
  <p:sldIdLst>
    <p:sldId xmlns:r="http://schemas.openxmlformats.org/officeDocument/2006/relationships" id="256" r:id="R65525ff4fdda4014"/>
    <p:sldId xmlns:r="http://schemas.openxmlformats.org/officeDocument/2006/relationships" id="257" r:id="R2f6eac1cc0dd4ccb"/>
    <p:sldId xmlns:r="http://schemas.openxmlformats.org/officeDocument/2006/relationships" id="258" r:id="R9e339b4eebd24277"/>
    <p:sldId xmlns:r="http://schemas.openxmlformats.org/officeDocument/2006/relationships" id="259" r:id="R9d61121a889c4b95"/>
    <p:sldId xmlns:r="http://schemas.openxmlformats.org/officeDocument/2006/relationships" id="260" r:id="Rafcae2cff1ff4c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693f8a9c86484c" /><Relationship Type="http://schemas.openxmlformats.org/officeDocument/2006/relationships/slide" Target="/ppt/slides/slide1.xml" Id="R65525ff4fdda4014" /><Relationship Type="http://schemas.openxmlformats.org/officeDocument/2006/relationships/slide" Target="/ppt/slides/slide2.xml" Id="R2f6eac1cc0dd4ccb" /><Relationship Type="http://schemas.openxmlformats.org/officeDocument/2006/relationships/slide" Target="/ppt/slides/slide3.xml" Id="R9e339b4eebd24277" /><Relationship Type="http://schemas.openxmlformats.org/officeDocument/2006/relationships/slide" Target="/ppt/slides/slide4.xml" Id="R9d61121a889c4b95" /><Relationship Type="http://schemas.openxmlformats.org/officeDocument/2006/relationships/slide" Target="/ppt/slides/slide5.xml" Id="Rafcae2cff1ff4c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d7ee2acd2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600f4df554124" /><Relationship Type="http://schemas.openxmlformats.org/officeDocument/2006/relationships/theme" Target="/ppt/slideMasters/theme/theme1.xml" Id="R25630536e549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c600f4df5541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e85a2b46b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52daa56b04f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ebdcdacfa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d31496e0040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d3a6e1a6c4d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HØVIK NORMISJON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HØVIK NORMISJON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984 591 713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HØVIK NORMISJON</a:t>
            </a:r>
          </a:p>
        </p:txBody>
      </p:sp>
    </p:spTree>
  </p:cSld>
  <p:clrMapOvr>
    <a:masterClrMapping xmlns:a="http://schemas.openxmlformats.org/drawingml/2006/main"/>
  </p:clrMapOvr>
</p:sld>
</file>