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4017dcc0024d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4919e9e02c4592"/>
  </p:sldMasterIdLst>
  <p:sldIdLst>
    <p:sldId xmlns:r="http://schemas.openxmlformats.org/officeDocument/2006/relationships" id="256" r:id="Rce8500e7aca44665"/>
    <p:sldId xmlns:r="http://schemas.openxmlformats.org/officeDocument/2006/relationships" id="257" r:id="R3e891fbe88894be4"/>
    <p:sldId xmlns:r="http://schemas.openxmlformats.org/officeDocument/2006/relationships" id="258" r:id="R3b3f2561d07b4dec"/>
    <p:sldId xmlns:r="http://schemas.openxmlformats.org/officeDocument/2006/relationships" id="259" r:id="Re3b116dc7e3d4cc5"/>
    <p:sldId xmlns:r="http://schemas.openxmlformats.org/officeDocument/2006/relationships" id="260" r:id="R867f3483fbac45d2"/>
    <p:sldId xmlns:r="http://schemas.openxmlformats.org/officeDocument/2006/relationships" id="261" r:id="Ra508f0105d19469d"/>
    <p:sldId xmlns:r="http://schemas.openxmlformats.org/officeDocument/2006/relationships" id="262" r:id="R33527456049e42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4919e9e02c4592" /><Relationship Type="http://schemas.openxmlformats.org/officeDocument/2006/relationships/slide" Target="/ppt/slides/slide1.xml" Id="Rce8500e7aca44665" /><Relationship Type="http://schemas.openxmlformats.org/officeDocument/2006/relationships/slide" Target="/ppt/slides/slide2.xml" Id="R3e891fbe88894be4" /><Relationship Type="http://schemas.openxmlformats.org/officeDocument/2006/relationships/slide" Target="/ppt/slides/slide3.xml" Id="R3b3f2561d07b4dec" /><Relationship Type="http://schemas.openxmlformats.org/officeDocument/2006/relationships/slide" Target="/ppt/slides/slide4.xml" Id="Re3b116dc7e3d4cc5" /><Relationship Type="http://schemas.openxmlformats.org/officeDocument/2006/relationships/slide" Target="/ppt/slides/slide5.xml" Id="R867f3483fbac45d2" /><Relationship Type="http://schemas.openxmlformats.org/officeDocument/2006/relationships/slide" Target="/ppt/slides/slide6.xml" Id="Ra508f0105d19469d" /><Relationship Type="http://schemas.openxmlformats.org/officeDocument/2006/relationships/slide" Target="/ppt/slides/slide7.xml" Id="R33527456049e42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50d51a79f946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b10dffbe1d4336" /><Relationship Type="http://schemas.openxmlformats.org/officeDocument/2006/relationships/theme" Target="/ppt/slideMasters/theme/theme1.xml" Id="R2ca89fbef8094d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b10dffbe1d433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4ed15a4db45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3dd70c1e184c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f14d2ff7504d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939beb10b248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3d408630f745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2a4e26618c47f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01dac5af2948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 &amp; M HINDERAKER &amp; MYKLEBUST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M HINDERAKER &amp; MYKLEBUST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 &amp; M HINDERAKER &amp; MYKLEBUST AS ble etablert [år] og holder til i Hvalstad.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M HINDERAKER &amp; MYKLEBUST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M HINDERAKER &amp; MYKLEBUST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M HINDERAKER &amp; MYKLEBUST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202 967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1 667 703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14 893 216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14 936 715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M HINDERAKER &amp; MYKLEBUST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HANSSON MYKLEBUST  –  65,4 %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KRISTIN HINDERAKER MYKLEBUST  –  34,6 %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M HINDERAKER &amp; MYKLEBUST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Hvalstadåsen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1395 Hvalstad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984 583 443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 &amp; M HINDERAKER &amp; MYKLEBUST AS</a:t>
            </a:r>
          </a:p>
        </p:txBody>
      </p:sp>
    </p:spTree>
  </p:cSld>
  <p:clrMapOvr>
    <a:masterClrMapping xmlns:a="http://schemas.openxmlformats.org/drawingml/2006/main"/>
  </p:clrMapOvr>
</p:sld>
</file>