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768b976bc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c3fffb7264cbc"/>
  </p:sldMasterIdLst>
  <p:sldIdLst>
    <p:sldId xmlns:r="http://schemas.openxmlformats.org/officeDocument/2006/relationships" id="256" r:id="Rff1170cba95949c1"/>
    <p:sldId xmlns:r="http://schemas.openxmlformats.org/officeDocument/2006/relationships" id="257" r:id="Ra510b7b35e164101"/>
    <p:sldId xmlns:r="http://schemas.openxmlformats.org/officeDocument/2006/relationships" id="258" r:id="Rcfafd22eaf93408a"/>
    <p:sldId xmlns:r="http://schemas.openxmlformats.org/officeDocument/2006/relationships" id="259" r:id="R9712ae11c51d4281"/>
    <p:sldId xmlns:r="http://schemas.openxmlformats.org/officeDocument/2006/relationships" id="260" r:id="R4ddfc8e5d3a846a7"/>
    <p:sldId xmlns:r="http://schemas.openxmlformats.org/officeDocument/2006/relationships" id="261" r:id="R20295e18cdc34354"/>
    <p:sldId xmlns:r="http://schemas.openxmlformats.org/officeDocument/2006/relationships" id="262" r:id="R1838d420c484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c3fffb7264cbc" /><Relationship Type="http://schemas.openxmlformats.org/officeDocument/2006/relationships/slide" Target="/ppt/slides/slide1.xml" Id="Rff1170cba95949c1" /><Relationship Type="http://schemas.openxmlformats.org/officeDocument/2006/relationships/slide" Target="/ppt/slides/slide2.xml" Id="Ra510b7b35e164101" /><Relationship Type="http://schemas.openxmlformats.org/officeDocument/2006/relationships/slide" Target="/ppt/slides/slide3.xml" Id="Rcfafd22eaf93408a" /><Relationship Type="http://schemas.openxmlformats.org/officeDocument/2006/relationships/slide" Target="/ppt/slides/slide4.xml" Id="R9712ae11c51d4281" /><Relationship Type="http://schemas.openxmlformats.org/officeDocument/2006/relationships/slide" Target="/ppt/slides/slide5.xml" Id="R4ddfc8e5d3a846a7" /><Relationship Type="http://schemas.openxmlformats.org/officeDocument/2006/relationships/slide" Target="/ppt/slides/slide6.xml" Id="R20295e18cdc34354" /><Relationship Type="http://schemas.openxmlformats.org/officeDocument/2006/relationships/slide" Target="/ppt/slides/slide7.xml" Id="R1838d420c484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ea1945c73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e7d84bfd4f25" /><Relationship Type="http://schemas.openxmlformats.org/officeDocument/2006/relationships/theme" Target="/ppt/slideMasters/theme/theme1.xml" Id="Ra866eca99acb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2e7d84bfd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3809289f0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7f0f86da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14213dc9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d87ccf82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9cc3eb51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e7aa3514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0749cbcc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DAVITA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3 304 010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