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80a68a7f1c42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487baf7be4201"/>
  </p:sldMasterIdLst>
  <p:sldIdLst>
    <p:sldId xmlns:r="http://schemas.openxmlformats.org/officeDocument/2006/relationships" id="256" r:id="Rf2783e8ce1ed4b36"/>
    <p:sldId xmlns:r="http://schemas.openxmlformats.org/officeDocument/2006/relationships" id="257" r:id="R0ad8423480514bc6"/>
    <p:sldId xmlns:r="http://schemas.openxmlformats.org/officeDocument/2006/relationships" id="258" r:id="R2d32a5e857ed479c"/>
    <p:sldId xmlns:r="http://schemas.openxmlformats.org/officeDocument/2006/relationships" id="259" r:id="R57e10d4fd19e451d"/>
    <p:sldId xmlns:r="http://schemas.openxmlformats.org/officeDocument/2006/relationships" id="260" r:id="Rf44c0f1ab06341bf"/>
    <p:sldId xmlns:r="http://schemas.openxmlformats.org/officeDocument/2006/relationships" id="261" r:id="Rb6448ca4753747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487baf7be4201" /><Relationship Type="http://schemas.openxmlformats.org/officeDocument/2006/relationships/slide" Target="/ppt/slides/slide1.xml" Id="Rf2783e8ce1ed4b36" /><Relationship Type="http://schemas.openxmlformats.org/officeDocument/2006/relationships/slide" Target="/ppt/slides/slide2.xml" Id="R0ad8423480514bc6" /><Relationship Type="http://schemas.openxmlformats.org/officeDocument/2006/relationships/slide" Target="/ppt/slides/slide3.xml" Id="R2d32a5e857ed479c" /><Relationship Type="http://schemas.openxmlformats.org/officeDocument/2006/relationships/slide" Target="/ppt/slides/slide4.xml" Id="R57e10d4fd19e451d" /><Relationship Type="http://schemas.openxmlformats.org/officeDocument/2006/relationships/slide" Target="/ppt/slides/slide5.xml" Id="Rf44c0f1ab06341bf" /><Relationship Type="http://schemas.openxmlformats.org/officeDocument/2006/relationships/slide" Target="/ppt/slides/slide6.xml" Id="Rb6448ca4753747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a49aba026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d1954b9a74f46" /><Relationship Type="http://schemas.openxmlformats.org/officeDocument/2006/relationships/theme" Target="/ppt/slideMasters/theme/theme1.xml" Id="R213b2e2ea67942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d1954b9a7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1150370a248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5c55b3b4a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fa0d8c2b040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d91bb847d49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fbf41bf89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185cfdcdd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DAVITA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Torsvik, Vallerveien 140B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90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984 573 154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