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34692bddcd43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3c6a9a9eb24276"/>
  </p:sldMasterIdLst>
  <p:sldIdLst>
    <p:sldId xmlns:r="http://schemas.openxmlformats.org/officeDocument/2006/relationships" id="256" r:id="R9118ee0d36bb4a23"/>
    <p:sldId xmlns:r="http://schemas.openxmlformats.org/officeDocument/2006/relationships" id="257" r:id="R1c97f5c1667f4d3b"/>
    <p:sldId xmlns:r="http://schemas.openxmlformats.org/officeDocument/2006/relationships" id="258" r:id="R631348fda0a94088"/>
    <p:sldId xmlns:r="http://schemas.openxmlformats.org/officeDocument/2006/relationships" id="259" r:id="Rf4477bce6ede42f4"/>
    <p:sldId xmlns:r="http://schemas.openxmlformats.org/officeDocument/2006/relationships" id="260" r:id="R627e5c43042946f0"/>
    <p:sldId xmlns:r="http://schemas.openxmlformats.org/officeDocument/2006/relationships" id="261" r:id="Ra4a9889e0c744911"/>
    <p:sldId xmlns:r="http://schemas.openxmlformats.org/officeDocument/2006/relationships" id="262" r:id="R96271d47bca647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3c6a9a9eb24276" /><Relationship Type="http://schemas.openxmlformats.org/officeDocument/2006/relationships/slide" Target="/ppt/slides/slide1.xml" Id="R9118ee0d36bb4a23" /><Relationship Type="http://schemas.openxmlformats.org/officeDocument/2006/relationships/slide" Target="/ppt/slides/slide2.xml" Id="R1c97f5c1667f4d3b" /><Relationship Type="http://schemas.openxmlformats.org/officeDocument/2006/relationships/slide" Target="/ppt/slides/slide3.xml" Id="R631348fda0a94088" /><Relationship Type="http://schemas.openxmlformats.org/officeDocument/2006/relationships/slide" Target="/ppt/slides/slide4.xml" Id="Rf4477bce6ede42f4" /><Relationship Type="http://schemas.openxmlformats.org/officeDocument/2006/relationships/slide" Target="/ppt/slides/slide5.xml" Id="R627e5c43042946f0" /><Relationship Type="http://schemas.openxmlformats.org/officeDocument/2006/relationships/slide" Target="/ppt/slides/slide6.xml" Id="Ra4a9889e0c744911" /><Relationship Type="http://schemas.openxmlformats.org/officeDocument/2006/relationships/slide" Target="/ppt/slides/slide7.xml" Id="R96271d47bca647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ce566423f645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0eca078094749" /><Relationship Type="http://schemas.openxmlformats.org/officeDocument/2006/relationships/theme" Target="/ppt/slideMasters/theme/theme1.xml" Id="R91128e82c87248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00eca0780947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3b08aeea44c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be8fba65f47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c183fc3e046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9b0f53ec74a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0721d4de804b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290c11beb47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e1c1bab4843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ADIFICO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ADIFICO ØKONOMI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1 390 111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258 922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287 792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1 376 990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1 868 372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LØNNE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Hofmos gate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67 87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post@adifico.no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984 560 583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