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a7f5910a6a44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ba115138404bfc"/>
  </p:sldMasterIdLst>
  <p:sldIdLst>
    <p:sldId xmlns:r="http://schemas.openxmlformats.org/officeDocument/2006/relationships" id="256" r:id="R4842410910924e7d"/>
    <p:sldId xmlns:r="http://schemas.openxmlformats.org/officeDocument/2006/relationships" id="257" r:id="R4f82efaf78a94651"/>
    <p:sldId xmlns:r="http://schemas.openxmlformats.org/officeDocument/2006/relationships" id="258" r:id="R065103d3458848be"/>
    <p:sldId xmlns:r="http://schemas.openxmlformats.org/officeDocument/2006/relationships" id="259" r:id="R9f5b85e9203f4477"/>
    <p:sldId xmlns:r="http://schemas.openxmlformats.org/officeDocument/2006/relationships" id="260" r:id="R42da467987c84f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a115138404bfc" /><Relationship Type="http://schemas.openxmlformats.org/officeDocument/2006/relationships/slide" Target="/ppt/slides/slide1.xml" Id="R4842410910924e7d" /><Relationship Type="http://schemas.openxmlformats.org/officeDocument/2006/relationships/slide" Target="/ppt/slides/slide2.xml" Id="R4f82efaf78a94651" /><Relationship Type="http://schemas.openxmlformats.org/officeDocument/2006/relationships/slide" Target="/ppt/slides/slide3.xml" Id="R065103d3458848be" /><Relationship Type="http://schemas.openxmlformats.org/officeDocument/2006/relationships/slide" Target="/ppt/slides/slide4.xml" Id="R9f5b85e9203f4477" /><Relationship Type="http://schemas.openxmlformats.org/officeDocument/2006/relationships/slide" Target="/ppt/slides/slide5.xml" Id="R42da467987c84f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51f22d8d64e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5fa4432f14cee" /><Relationship Type="http://schemas.openxmlformats.org/officeDocument/2006/relationships/theme" Target="/ppt/slideMasters/theme/theme1.xml" Id="Re32ef8927ae542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c5fa4432f14c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9c1c170c442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cccdafb5048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c71a50ebb43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fb736d1a646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a415f0a3e46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TOFT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TOFT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TOFT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TOFT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TOFT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TOFT UTVIKLING AS</a:t>
            </a:r>
          </a:p>
        </p:txBody>
      </p:sp>
    </p:spTree>
  </p:cSld>
  <p:clrMapOvr>
    <a:masterClrMapping xmlns:a="http://schemas.openxmlformats.org/drawingml/2006/main"/>
  </p:clrMapOvr>
</p:sld>
</file>