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a06912a54049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78814b54e48de"/>
  </p:sldMasterIdLst>
  <p:sldIdLst>
    <p:sldId xmlns:r="http://schemas.openxmlformats.org/officeDocument/2006/relationships" id="256" r:id="Rbc77c7f711e54860"/>
    <p:sldId xmlns:r="http://schemas.openxmlformats.org/officeDocument/2006/relationships" id="257" r:id="R68b51e72dd3544d6"/>
    <p:sldId xmlns:r="http://schemas.openxmlformats.org/officeDocument/2006/relationships" id="258" r:id="R720a058a36dd4e9b"/>
    <p:sldId xmlns:r="http://schemas.openxmlformats.org/officeDocument/2006/relationships" id="259" r:id="R9465d2e03f524bb6"/>
    <p:sldId xmlns:r="http://schemas.openxmlformats.org/officeDocument/2006/relationships" id="260" r:id="R4e08afdee54c459c"/>
    <p:sldId xmlns:r="http://schemas.openxmlformats.org/officeDocument/2006/relationships" id="261" r:id="R1a6dcb071a394293"/>
    <p:sldId xmlns:r="http://schemas.openxmlformats.org/officeDocument/2006/relationships" id="262" r:id="R7ea265362a9645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78814b54e48de" /><Relationship Type="http://schemas.openxmlformats.org/officeDocument/2006/relationships/slide" Target="/ppt/slides/slide1.xml" Id="Rbc77c7f711e54860" /><Relationship Type="http://schemas.openxmlformats.org/officeDocument/2006/relationships/slide" Target="/ppt/slides/slide2.xml" Id="R68b51e72dd3544d6" /><Relationship Type="http://schemas.openxmlformats.org/officeDocument/2006/relationships/slide" Target="/ppt/slides/slide3.xml" Id="R720a058a36dd4e9b" /><Relationship Type="http://schemas.openxmlformats.org/officeDocument/2006/relationships/slide" Target="/ppt/slides/slide4.xml" Id="R9465d2e03f524bb6" /><Relationship Type="http://schemas.openxmlformats.org/officeDocument/2006/relationships/slide" Target="/ppt/slides/slide5.xml" Id="R4e08afdee54c459c" /><Relationship Type="http://schemas.openxmlformats.org/officeDocument/2006/relationships/slide" Target="/ppt/slides/slide6.xml" Id="R1a6dcb071a394293" /><Relationship Type="http://schemas.openxmlformats.org/officeDocument/2006/relationships/slide" Target="/ppt/slides/slide7.xml" Id="R7ea265362a9645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9a839c3c24f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f291d35b74388" /><Relationship Type="http://schemas.openxmlformats.org/officeDocument/2006/relationships/theme" Target="/ppt/slideMasters/theme/theme1.xml" Id="R0ac2beb1e4aa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f291d35b743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09678373c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228325bdb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907f520464d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ff6556ba142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ab7d112c648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f41efc9a240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60287c77343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11 623 811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150 623 582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156 024 728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HALLVARD LERØY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Hallvard Lerøy, Breistølen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984 554 753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