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8286ef586d43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b0c8b13d1f425b"/>
  </p:sldMasterIdLst>
  <p:sldIdLst>
    <p:sldId xmlns:r="http://schemas.openxmlformats.org/officeDocument/2006/relationships" id="256" r:id="Re82badf8d9734aa9"/>
    <p:sldId xmlns:r="http://schemas.openxmlformats.org/officeDocument/2006/relationships" id="257" r:id="R38803b22a520473d"/>
    <p:sldId xmlns:r="http://schemas.openxmlformats.org/officeDocument/2006/relationships" id="258" r:id="R6e9654d17d994f6d"/>
    <p:sldId xmlns:r="http://schemas.openxmlformats.org/officeDocument/2006/relationships" id="259" r:id="Re472aae4faed4931"/>
    <p:sldId xmlns:r="http://schemas.openxmlformats.org/officeDocument/2006/relationships" id="260" r:id="R397c0d8078e447ed"/>
    <p:sldId xmlns:r="http://schemas.openxmlformats.org/officeDocument/2006/relationships" id="261" r:id="Rb0889588b14447fc"/>
    <p:sldId xmlns:r="http://schemas.openxmlformats.org/officeDocument/2006/relationships" id="262" r:id="R53b7fe6941f446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b0c8b13d1f425b" /><Relationship Type="http://schemas.openxmlformats.org/officeDocument/2006/relationships/slide" Target="/ppt/slides/slide1.xml" Id="Re82badf8d9734aa9" /><Relationship Type="http://schemas.openxmlformats.org/officeDocument/2006/relationships/slide" Target="/ppt/slides/slide2.xml" Id="R38803b22a520473d" /><Relationship Type="http://schemas.openxmlformats.org/officeDocument/2006/relationships/slide" Target="/ppt/slides/slide3.xml" Id="R6e9654d17d994f6d" /><Relationship Type="http://schemas.openxmlformats.org/officeDocument/2006/relationships/slide" Target="/ppt/slides/slide4.xml" Id="Re472aae4faed4931" /><Relationship Type="http://schemas.openxmlformats.org/officeDocument/2006/relationships/slide" Target="/ppt/slides/slide5.xml" Id="R397c0d8078e447ed" /><Relationship Type="http://schemas.openxmlformats.org/officeDocument/2006/relationships/slide" Target="/ppt/slides/slide6.xml" Id="Rb0889588b14447fc" /><Relationship Type="http://schemas.openxmlformats.org/officeDocument/2006/relationships/slide" Target="/ppt/slides/slide7.xml" Id="R53b7fe6941f446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5c8c83f41f4c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d685616f7e4095" /><Relationship Type="http://schemas.openxmlformats.org/officeDocument/2006/relationships/theme" Target="/ppt/slideMasters/theme/theme1.xml" Id="R9dd1e3a228d94b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d685616f7e40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049a6ed36c47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68d36a43af43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984283213441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a728d81914e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532f99371545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6fee31bd2045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3918d343f545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SAGA REGNSKAP ÅRNES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ÅRNES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SAGA REGNSKAP ÅRNES AS ble etablert [år] og holder til i Årnes.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ÅRNES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ÅRNES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ÅRNES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16 007 737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−793 035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−533 904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10 789 111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ÅRNES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ENGERSBORG AS  –  56,0 %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SIMON DAHL AS  –  44,0 %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ÅRNES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Pakkhusgata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2150 Årnes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91 90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post@ocon.no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www.ocon.no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984 545 045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ÅRNES AS</a:t>
            </a:r>
          </a:p>
        </p:txBody>
      </p:sp>
    </p:spTree>
  </p:cSld>
  <p:clrMapOvr>
    <a:masterClrMapping xmlns:a="http://schemas.openxmlformats.org/drawingml/2006/main"/>
  </p:clrMapOvr>
</p:sld>
</file>