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b6f3ef75747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586bd5524044d2"/>
  </p:sldMasterIdLst>
  <p:sldIdLst>
    <p:sldId xmlns:r="http://schemas.openxmlformats.org/officeDocument/2006/relationships" id="256" r:id="R58ecc5b2365c46eb"/>
    <p:sldId xmlns:r="http://schemas.openxmlformats.org/officeDocument/2006/relationships" id="257" r:id="R88ad4217f0e34823"/>
    <p:sldId xmlns:r="http://schemas.openxmlformats.org/officeDocument/2006/relationships" id="258" r:id="R150abcd392c444cf"/>
    <p:sldId xmlns:r="http://schemas.openxmlformats.org/officeDocument/2006/relationships" id="259" r:id="R6157cfdd55dc4ba9"/>
    <p:sldId xmlns:r="http://schemas.openxmlformats.org/officeDocument/2006/relationships" id="260" r:id="Rcc6c2e9112fa42b4"/>
    <p:sldId xmlns:r="http://schemas.openxmlformats.org/officeDocument/2006/relationships" id="261" r:id="Re4b454b2418f4e9d"/>
    <p:sldId xmlns:r="http://schemas.openxmlformats.org/officeDocument/2006/relationships" id="262" r:id="Rc3f96bb217f6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86bd5524044d2" /><Relationship Type="http://schemas.openxmlformats.org/officeDocument/2006/relationships/slide" Target="/ppt/slides/slide1.xml" Id="R58ecc5b2365c46eb" /><Relationship Type="http://schemas.openxmlformats.org/officeDocument/2006/relationships/slide" Target="/ppt/slides/slide2.xml" Id="R88ad4217f0e34823" /><Relationship Type="http://schemas.openxmlformats.org/officeDocument/2006/relationships/slide" Target="/ppt/slides/slide3.xml" Id="R150abcd392c444cf" /><Relationship Type="http://schemas.openxmlformats.org/officeDocument/2006/relationships/slide" Target="/ppt/slides/slide4.xml" Id="R6157cfdd55dc4ba9" /><Relationship Type="http://schemas.openxmlformats.org/officeDocument/2006/relationships/slide" Target="/ppt/slides/slide5.xml" Id="Rcc6c2e9112fa42b4" /><Relationship Type="http://schemas.openxmlformats.org/officeDocument/2006/relationships/slide" Target="/ppt/slides/slide6.xml" Id="Re4b454b2418f4e9d" /><Relationship Type="http://schemas.openxmlformats.org/officeDocument/2006/relationships/slide" Target="/ppt/slides/slide7.xml" Id="Rc3f96bb217f6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21501f4bc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f274333574fd4" /><Relationship Type="http://schemas.openxmlformats.org/officeDocument/2006/relationships/theme" Target="/ppt/slideMasters/theme/theme1.xml" Id="R4cc211bb084a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f274333574f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6bf92cbd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73545ba2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b94dbbc7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807d3e7af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cd1b1d9d4d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194f452fb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692832ea0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SAYONARA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222 913 783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1 150 346 449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1 260 430 247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ERIK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SAYONARA AS</a:t>
            </a:r>
          </a:p>
        </p:txBody>
      </p:sp>
    </p:spTree>
  </p:cSld>
  <p:clrMapOvr>
    <a:masterClrMapping xmlns:a="http://schemas.openxmlformats.org/drawingml/2006/main"/>
  </p:clrMapOvr>
</p:sld>
</file>