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9265d75a2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a70dd5ab147cf"/>
  </p:sldMasterIdLst>
  <p:sldIdLst>
    <p:sldId xmlns:r="http://schemas.openxmlformats.org/officeDocument/2006/relationships" id="256" r:id="R640323cc2f4145bc"/>
    <p:sldId xmlns:r="http://schemas.openxmlformats.org/officeDocument/2006/relationships" id="257" r:id="Red295e77be874c05"/>
    <p:sldId xmlns:r="http://schemas.openxmlformats.org/officeDocument/2006/relationships" id="258" r:id="R36d47487395d401e"/>
    <p:sldId xmlns:r="http://schemas.openxmlformats.org/officeDocument/2006/relationships" id="259" r:id="R4b6959b02b754ddb"/>
    <p:sldId xmlns:r="http://schemas.openxmlformats.org/officeDocument/2006/relationships" id="260" r:id="R09bb350656f249f1"/>
    <p:sldId xmlns:r="http://schemas.openxmlformats.org/officeDocument/2006/relationships" id="261" r:id="R24a949d69363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a70dd5ab147cf" /><Relationship Type="http://schemas.openxmlformats.org/officeDocument/2006/relationships/slide" Target="/ppt/slides/slide1.xml" Id="R640323cc2f4145bc" /><Relationship Type="http://schemas.openxmlformats.org/officeDocument/2006/relationships/slide" Target="/ppt/slides/slide2.xml" Id="Red295e77be874c05" /><Relationship Type="http://schemas.openxmlformats.org/officeDocument/2006/relationships/slide" Target="/ppt/slides/slide3.xml" Id="R36d47487395d401e" /><Relationship Type="http://schemas.openxmlformats.org/officeDocument/2006/relationships/slide" Target="/ppt/slides/slide4.xml" Id="R4b6959b02b754ddb" /><Relationship Type="http://schemas.openxmlformats.org/officeDocument/2006/relationships/slide" Target="/ppt/slides/slide5.xml" Id="R09bb350656f249f1" /><Relationship Type="http://schemas.openxmlformats.org/officeDocument/2006/relationships/slide" Target="/ppt/slides/slide6.xml" Id="R24a949d69363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380d4fcb0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8ed9d83a846f3" /><Relationship Type="http://schemas.openxmlformats.org/officeDocument/2006/relationships/theme" Target="/ppt/slideMasters/theme/theme1.xml" Id="R220d3d399738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8ed9d83a8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142106d66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6bc6c8bfb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97320e5824d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21b090862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b733fb867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ab0b9c27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SAYONARA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brygge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984 543 433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SAYONARA AS</a:t>
            </a:r>
          </a:p>
        </p:txBody>
      </p:sp>
    </p:spTree>
  </p:cSld>
  <p:clrMapOvr>
    <a:masterClrMapping xmlns:a="http://schemas.openxmlformats.org/drawingml/2006/main"/>
  </p:clrMapOvr>
</p:sld>
</file>