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a02ac396c4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b7b45a4364c5f"/>
  </p:sldMasterIdLst>
  <p:sldIdLst>
    <p:sldId xmlns:r="http://schemas.openxmlformats.org/officeDocument/2006/relationships" id="256" r:id="R9b1d511125c7450c"/>
    <p:sldId xmlns:r="http://schemas.openxmlformats.org/officeDocument/2006/relationships" id="257" r:id="R71b9cf19902a49d3"/>
    <p:sldId xmlns:r="http://schemas.openxmlformats.org/officeDocument/2006/relationships" id="258" r:id="R7533d5c7d073454e"/>
    <p:sldId xmlns:r="http://schemas.openxmlformats.org/officeDocument/2006/relationships" id="259" r:id="R4c067b3fc38a45fb"/>
    <p:sldId xmlns:r="http://schemas.openxmlformats.org/officeDocument/2006/relationships" id="260" r:id="R9caf6257d58546e9"/>
    <p:sldId xmlns:r="http://schemas.openxmlformats.org/officeDocument/2006/relationships" id="261" r:id="R7d5b391726dc4c46"/>
    <p:sldId xmlns:r="http://schemas.openxmlformats.org/officeDocument/2006/relationships" id="262" r:id="R72e4c36c14a9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b7b45a4364c5f" /><Relationship Type="http://schemas.openxmlformats.org/officeDocument/2006/relationships/slide" Target="/ppt/slides/slide1.xml" Id="R9b1d511125c7450c" /><Relationship Type="http://schemas.openxmlformats.org/officeDocument/2006/relationships/slide" Target="/ppt/slides/slide2.xml" Id="R71b9cf19902a49d3" /><Relationship Type="http://schemas.openxmlformats.org/officeDocument/2006/relationships/slide" Target="/ppt/slides/slide3.xml" Id="R7533d5c7d073454e" /><Relationship Type="http://schemas.openxmlformats.org/officeDocument/2006/relationships/slide" Target="/ppt/slides/slide4.xml" Id="R4c067b3fc38a45fb" /><Relationship Type="http://schemas.openxmlformats.org/officeDocument/2006/relationships/slide" Target="/ppt/slides/slide5.xml" Id="R9caf6257d58546e9" /><Relationship Type="http://schemas.openxmlformats.org/officeDocument/2006/relationships/slide" Target="/ppt/slides/slide6.xml" Id="R7d5b391726dc4c46" /><Relationship Type="http://schemas.openxmlformats.org/officeDocument/2006/relationships/slide" Target="/ppt/slides/slide7.xml" Id="R72e4c36c14a9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c669010d5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0e1cb94f94681" /><Relationship Type="http://schemas.openxmlformats.org/officeDocument/2006/relationships/theme" Target="/ppt/slideMasters/theme/theme1.xml" Id="R7549942286cb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0e1cb94f9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b79e6ec94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07c5b11dc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fcd234b83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6d7916f0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3f148b87c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d2305261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24c43723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52 138 035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