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70315143f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619ee47ce4fb2"/>
  </p:sldMasterIdLst>
  <p:sldIdLst>
    <p:sldId xmlns:r="http://schemas.openxmlformats.org/officeDocument/2006/relationships" id="256" r:id="R9da02943cd07436b"/>
    <p:sldId xmlns:r="http://schemas.openxmlformats.org/officeDocument/2006/relationships" id="257" r:id="R6d0b02ef874d4a6a"/>
    <p:sldId xmlns:r="http://schemas.openxmlformats.org/officeDocument/2006/relationships" id="258" r:id="R5c118dd54de9497e"/>
    <p:sldId xmlns:r="http://schemas.openxmlformats.org/officeDocument/2006/relationships" id="259" r:id="R73a3931ec3234956"/>
    <p:sldId xmlns:r="http://schemas.openxmlformats.org/officeDocument/2006/relationships" id="260" r:id="Re8fe2166c73a4231"/>
    <p:sldId xmlns:r="http://schemas.openxmlformats.org/officeDocument/2006/relationships" id="261" r:id="Rcca8f07936f3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619ee47ce4fb2" /><Relationship Type="http://schemas.openxmlformats.org/officeDocument/2006/relationships/slide" Target="/ppt/slides/slide1.xml" Id="R9da02943cd07436b" /><Relationship Type="http://schemas.openxmlformats.org/officeDocument/2006/relationships/slide" Target="/ppt/slides/slide2.xml" Id="R6d0b02ef874d4a6a" /><Relationship Type="http://schemas.openxmlformats.org/officeDocument/2006/relationships/slide" Target="/ppt/slides/slide3.xml" Id="R5c118dd54de9497e" /><Relationship Type="http://schemas.openxmlformats.org/officeDocument/2006/relationships/slide" Target="/ppt/slides/slide4.xml" Id="R73a3931ec3234956" /><Relationship Type="http://schemas.openxmlformats.org/officeDocument/2006/relationships/slide" Target="/ppt/slides/slide5.xml" Id="Re8fe2166c73a4231" /><Relationship Type="http://schemas.openxmlformats.org/officeDocument/2006/relationships/slide" Target="/ppt/slides/slide6.xml" Id="Rcca8f07936f3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b2ff26e50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12b598d2e4cad" /><Relationship Type="http://schemas.openxmlformats.org/officeDocument/2006/relationships/theme" Target="/ppt/slideMasters/theme/theme1.xml" Id="R8addd37c5b4f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12b598d2e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18b78176846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daca17f4343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a50377b0046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9146d57ab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d241c2aa243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21abe9eb94b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