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11273d118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9303fdfc94d74"/>
  </p:sldMasterIdLst>
  <p:sldIdLst>
    <p:sldId xmlns:r="http://schemas.openxmlformats.org/officeDocument/2006/relationships" id="256" r:id="Rbeeb67f235f4452a"/>
    <p:sldId xmlns:r="http://schemas.openxmlformats.org/officeDocument/2006/relationships" id="257" r:id="R09623458313b4b40"/>
    <p:sldId xmlns:r="http://schemas.openxmlformats.org/officeDocument/2006/relationships" id="258" r:id="Re20e752677eb4bc4"/>
    <p:sldId xmlns:r="http://schemas.openxmlformats.org/officeDocument/2006/relationships" id="259" r:id="Red4ee31db5b14131"/>
    <p:sldId xmlns:r="http://schemas.openxmlformats.org/officeDocument/2006/relationships" id="260" r:id="R4185f2d36f304fe2"/>
    <p:sldId xmlns:r="http://schemas.openxmlformats.org/officeDocument/2006/relationships" id="261" r:id="R19a5236bde064ffe"/>
    <p:sldId xmlns:r="http://schemas.openxmlformats.org/officeDocument/2006/relationships" id="262" r:id="R19d3ffd8c645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9303fdfc94d74" /><Relationship Type="http://schemas.openxmlformats.org/officeDocument/2006/relationships/slide" Target="/ppt/slides/slide1.xml" Id="Rbeeb67f235f4452a" /><Relationship Type="http://schemas.openxmlformats.org/officeDocument/2006/relationships/slide" Target="/ppt/slides/slide2.xml" Id="R09623458313b4b40" /><Relationship Type="http://schemas.openxmlformats.org/officeDocument/2006/relationships/slide" Target="/ppt/slides/slide3.xml" Id="Re20e752677eb4bc4" /><Relationship Type="http://schemas.openxmlformats.org/officeDocument/2006/relationships/slide" Target="/ppt/slides/slide4.xml" Id="Red4ee31db5b14131" /><Relationship Type="http://schemas.openxmlformats.org/officeDocument/2006/relationships/slide" Target="/ppt/slides/slide5.xml" Id="R4185f2d36f304fe2" /><Relationship Type="http://schemas.openxmlformats.org/officeDocument/2006/relationships/slide" Target="/ppt/slides/slide6.xml" Id="R19a5236bde064ffe" /><Relationship Type="http://schemas.openxmlformats.org/officeDocument/2006/relationships/slide" Target="/ppt/slides/slide7.xml" Id="R19d3ffd8c645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cc48a7f89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122f73a554a5d" /><Relationship Type="http://schemas.openxmlformats.org/officeDocument/2006/relationships/theme" Target="/ppt/slideMasters/theme/theme1.xml" Id="R6ba48984b0ab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122f73a55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046315766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8932d966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383fc74a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0e47d45c8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36fe48765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a0a12349e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d863be38b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