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d8ba92f5943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fb5064f8e4d89"/>
  </p:sldMasterIdLst>
  <p:sldIdLst>
    <p:sldId xmlns:r="http://schemas.openxmlformats.org/officeDocument/2006/relationships" id="256" r:id="R9865605961ca4997"/>
    <p:sldId xmlns:r="http://schemas.openxmlformats.org/officeDocument/2006/relationships" id="257" r:id="R0da3149978c04dce"/>
    <p:sldId xmlns:r="http://schemas.openxmlformats.org/officeDocument/2006/relationships" id="258" r:id="R10e0863e141547ef"/>
    <p:sldId xmlns:r="http://schemas.openxmlformats.org/officeDocument/2006/relationships" id="259" r:id="R3108f200b1254c0b"/>
    <p:sldId xmlns:r="http://schemas.openxmlformats.org/officeDocument/2006/relationships" id="260" r:id="Ra4e4463b6b624076"/>
    <p:sldId xmlns:r="http://schemas.openxmlformats.org/officeDocument/2006/relationships" id="261" r:id="R3dc5988ed0b34a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fb5064f8e4d89" /><Relationship Type="http://schemas.openxmlformats.org/officeDocument/2006/relationships/slide" Target="/ppt/slides/slide1.xml" Id="R9865605961ca4997" /><Relationship Type="http://schemas.openxmlformats.org/officeDocument/2006/relationships/slide" Target="/ppt/slides/slide2.xml" Id="R0da3149978c04dce" /><Relationship Type="http://schemas.openxmlformats.org/officeDocument/2006/relationships/slide" Target="/ppt/slides/slide3.xml" Id="R10e0863e141547ef" /><Relationship Type="http://schemas.openxmlformats.org/officeDocument/2006/relationships/slide" Target="/ppt/slides/slide4.xml" Id="R3108f200b1254c0b" /><Relationship Type="http://schemas.openxmlformats.org/officeDocument/2006/relationships/slide" Target="/ppt/slides/slide5.xml" Id="Ra4e4463b6b624076" /><Relationship Type="http://schemas.openxmlformats.org/officeDocument/2006/relationships/slide" Target="/ppt/slides/slide6.xml" Id="R3dc5988ed0b34a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91449388347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619bbb0e745de" /><Relationship Type="http://schemas.openxmlformats.org/officeDocument/2006/relationships/theme" Target="/ppt/slideMasters/theme/theme1.xml" Id="R01dded27b6fe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2619bbb0e745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5d39b96af4c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3e8df75094e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c043367a6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cfd333f9f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4bce9a72c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aeeb9a741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FJORDSTUER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post@moldefjordstuer.no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