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383f0e295148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cd9a4d67cd44de"/>
  </p:sldMasterIdLst>
  <p:sldIdLst>
    <p:sldId xmlns:r="http://schemas.openxmlformats.org/officeDocument/2006/relationships" id="256" r:id="R6bbbd33779bd4955"/>
    <p:sldId xmlns:r="http://schemas.openxmlformats.org/officeDocument/2006/relationships" id="257" r:id="R2568db5e910246b8"/>
    <p:sldId xmlns:r="http://schemas.openxmlformats.org/officeDocument/2006/relationships" id="258" r:id="R4388cacc61db4e54"/>
    <p:sldId xmlns:r="http://schemas.openxmlformats.org/officeDocument/2006/relationships" id="259" r:id="Rbc04be0b91ed4228"/>
    <p:sldId xmlns:r="http://schemas.openxmlformats.org/officeDocument/2006/relationships" id="260" r:id="Rff1b4f540a7146c7"/>
    <p:sldId xmlns:r="http://schemas.openxmlformats.org/officeDocument/2006/relationships" id="261" r:id="R88db730693324bd9"/>
    <p:sldId xmlns:r="http://schemas.openxmlformats.org/officeDocument/2006/relationships" id="262" r:id="Rd606a998d1cc46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d9a4d67cd44de" /><Relationship Type="http://schemas.openxmlformats.org/officeDocument/2006/relationships/slide" Target="/ppt/slides/slide1.xml" Id="R6bbbd33779bd4955" /><Relationship Type="http://schemas.openxmlformats.org/officeDocument/2006/relationships/slide" Target="/ppt/slides/slide2.xml" Id="R2568db5e910246b8" /><Relationship Type="http://schemas.openxmlformats.org/officeDocument/2006/relationships/slide" Target="/ppt/slides/slide3.xml" Id="R4388cacc61db4e54" /><Relationship Type="http://schemas.openxmlformats.org/officeDocument/2006/relationships/slide" Target="/ppt/slides/slide4.xml" Id="Rbc04be0b91ed4228" /><Relationship Type="http://schemas.openxmlformats.org/officeDocument/2006/relationships/slide" Target="/ppt/slides/slide5.xml" Id="Rff1b4f540a7146c7" /><Relationship Type="http://schemas.openxmlformats.org/officeDocument/2006/relationships/slide" Target="/ppt/slides/slide6.xml" Id="R88db730693324bd9" /><Relationship Type="http://schemas.openxmlformats.org/officeDocument/2006/relationships/slide" Target="/ppt/slides/slide7.xml" Id="Rd606a998d1cc46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9611259e541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9d716b1ca46fd" /><Relationship Type="http://schemas.openxmlformats.org/officeDocument/2006/relationships/theme" Target="/ppt/slideMasters/theme/theme1.xml" Id="Reb018ae93ab54f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99d716b1ca46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8439bb0024e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120d046504f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ed30493294b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fa1e9c61a45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eb52be2124f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e90b7eff84e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a407a456e44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INMA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117 242 440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117 552 912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LØKELAND LERØY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984 489 080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