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fa742dc52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a453099c7f483d"/>
  </p:sldMasterIdLst>
  <p:sldIdLst>
    <p:sldId xmlns:r="http://schemas.openxmlformats.org/officeDocument/2006/relationships" id="256" r:id="Rb5f86ef00c74470b"/>
    <p:sldId xmlns:r="http://schemas.openxmlformats.org/officeDocument/2006/relationships" id="257" r:id="R91021e1d96734cd9"/>
    <p:sldId xmlns:r="http://schemas.openxmlformats.org/officeDocument/2006/relationships" id="258" r:id="R12c605251fae4259"/>
    <p:sldId xmlns:r="http://schemas.openxmlformats.org/officeDocument/2006/relationships" id="259" r:id="Rff8744894d4d48f3"/>
    <p:sldId xmlns:r="http://schemas.openxmlformats.org/officeDocument/2006/relationships" id="260" r:id="R43b5d428e648495b"/>
    <p:sldId xmlns:r="http://schemas.openxmlformats.org/officeDocument/2006/relationships" id="261" r:id="R10288471dd574f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453099c7f483d" /><Relationship Type="http://schemas.openxmlformats.org/officeDocument/2006/relationships/slide" Target="/ppt/slides/slide1.xml" Id="Rb5f86ef00c74470b" /><Relationship Type="http://schemas.openxmlformats.org/officeDocument/2006/relationships/slide" Target="/ppt/slides/slide2.xml" Id="R91021e1d96734cd9" /><Relationship Type="http://schemas.openxmlformats.org/officeDocument/2006/relationships/slide" Target="/ppt/slides/slide3.xml" Id="R12c605251fae4259" /><Relationship Type="http://schemas.openxmlformats.org/officeDocument/2006/relationships/slide" Target="/ppt/slides/slide4.xml" Id="Rff8744894d4d48f3" /><Relationship Type="http://schemas.openxmlformats.org/officeDocument/2006/relationships/slide" Target="/ppt/slides/slide5.xml" Id="R43b5d428e648495b" /><Relationship Type="http://schemas.openxmlformats.org/officeDocument/2006/relationships/slide" Target="/ppt/slides/slide6.xml" Id="R10288471dd574f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9be94471349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cbed8a85c4f40" /><Relationship Type="http://schemas.openxmlformats.org/officeDocument/2006/relationships/theme" Target="/ppt/slideMasters/theme/theme1.xml" Id="R041e5ee74540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cbed8a85c4f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4db02ced7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958a3f4ce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3d8b34d804a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22272f9d5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32237bf08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79fc473d2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Profond AS, Slottsgaten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984 489 080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